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3"/>
    <p:sldMasterId id="2147483718" r:id="rId4"/>
    <p:sldMasterId id="214748371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12179800"/>
  <p:notesSz cx="6858000" cy="9144000"/>
  <p:embeddedFontLst>
    <p:embeddedFont>
      <p:font typeface="Lato"/>
      <p:regular r:id="rId69"/>
      <p:bold r:id="rId70"/>
      <p:italic r:id="rId71"/>
      <p:boldItalic r:id="rId72"/>
    </p:embeddedFont>
    <p:embeddedFont>
      <p:font typeface="Ubuntu Mono"/>
      <p:regular r:id="rId73"/>
      <p:bold r:id="rId74"/>
      <p:italic r:id="rId75"/>
      <p:boldItalic r:id="rId76"/>
    </p:embeddedFont>
    <p:embeddedFont>
      <p:font typeface="Comfortaa"/>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UbuntuMono-regular.fntdata"/><Relationship Id="rId72" Type="http://schemas.openxmlformats.org/officeDocument/2006/relationships/font" Target="fonts/Lato-boldItalic.fntdata"/><Relationship Id="rId31" Type="http://schemas.openxmlformats.org/officeDocument/2006/relationships/slide" Target="slides/slide25.xml"/><Relationship Id="rId75" Type="http://schemas.openxmlformats.org/officeDocument/2006/relationships/font" Target="fonts/UbuntuMono-italic.fntdata"/><Relationship Id="rId30" Type="http://schemas.openxmlformats.org/officeDocument/2006/relationships/slide" Target="slides/slide24.xml"/><Relationship Id="rId74" Type="http://schemas.openxmlformats.org/officeDocument/2006/relationships/font" Target="fonts/UbuntuMono-bold.fntdata"/><Relationship Id="rId33" Type="http://schemas.openxmlformats.org/officeDocument/2006/relationships/slide" Target="slides/slide27.xml"/><Relationship Id="rId77" Type="http://schemas.openxmlformats.org/officeDocument/2006/relationships/font" Target="fonts/Comfortaa-regular.fntdata"/><Relationship Id="rId32" Type="http://schemas.openxmlformats.org/officeDocument/2006/relationships/slide" Target="slides/slide26.xml"/><Relationship Id="rId76" Type="http://schemas.openxmlformats.org/officeDocument/2006/relationships/font" Target="fonts/UbuntuMono-boldItalic.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Comfortaa-bold.fntdata"/><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c61443589_0_31: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c614435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43b4b1033_0_5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43b4b103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43b4b1033_0_3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43b4b103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43b4b1033_0_6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43b4b10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43b4b1033_0_62: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43b4b103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c22764f3b_2_164: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c22764f3b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c22764f3b_2_168: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c22764f3b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c22764f3b_2_296: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c22764f3b_2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c22764f3b_2_30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c22764f3b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c22764f3b_2_304: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c22764f3b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c22764f3b_2_43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c22764f3b_2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c22764f3b_2_1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c22764f3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43b4b1033_0_43: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43b4b103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deaad7e50_0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deaad7e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Advanced Jenkins users rely on init.groovy boot scripts to replace the configuration UI with some scripted setup. This is powerful, but require knowledge of both groovy and Jenkins internals. Also, as a dynamic language this is subject to errors and can only be validated by running a test installation.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deaad7e50_0_1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deaad7e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Discussing about this topic, we noticed many of us have the same issue, and are investigating for a solution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deaad7e50_0_16: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deaad7e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not really new. JENKINS-31094 was started in 2015</a:t>
            </a:r>
            <a:endParaRPr/>
          </a:p>
          <a:p>
            <a:pPr indent="0" lvl="0" marL="0" rtl="0" algn="l">
              <a:spcBef>
                <a:spcPts val="0"/>
              </a:spcBef>
              <a:spcAft>
                <a:spcPts val="0"/>
              </a:spcAft>
              <a:buNone/>
            </a:pPr>
            <a:r>
              <a:rPr lang="en-GB"/>
              <a:t>Praqma published a solution inspired by jobDSL plugin (with dedicated bindings for supported plugins)</a:t>
            </a:r>
            <a:endParaRPr/>
          </a:p>
          <a:p>
            <a:pPr indent="0" lvl="0" marL="0" rtl="0" algn="l">
              <a:spcBef>
                <a:spcPts val="0"/>
              </a:spcBef>
              <a:spcAft>
                <a:spcPts val="0"/>
              </a:spcAft>
              <a:buNone/>
            </a:pPr>
            <a:r>
              <a:rPr lang="en-GB"/>
              <a:t>CloudBees investigated a generic solution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deaad7e50_0_2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deaad7e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+ 1 &gt; 2</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c22764f3b_2_563: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c22764f3b_2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c22764f3b_2_56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c22764f3b_2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c22764f3b_2_57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c22764f3b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c61443589_0_42: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c6144358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want configuration to be human readable and easy to understand by non-jenkins experts</a:t>
            </a:r>
            <a:endParaRPr/>
          </a:p>
          <a:p>
            <a:pPr indent="0" lvl="0" marL="0" rtl="0" algn="l">
              <a:spcBef>
                <a:spcPts val="0"/>
              </a:spcBef>
              <a:spcAft>
                <a:spcPts val="0"/>
              </a:spcAft>
              <a:buNone/>
            </a:pPr>
            <a:r>
              <a:rPr lang="en-GB"/>
              <a:t>We want to support everything on jenkins that will require some automated setup</a:t>
            </a:r>
            <a:endParaRPr/>
          </a:p>
          <a:p>
            <a:pPr indent="0" lvl="0" marL="0" rtl="0" algn="l">
              <a:spcBef>
                <a:spcPts val="0"/>
              </a:spcBef>
              <a:spcAft>
                <a:spcPts val="0"/>
              </a:spcAft>
              <a:buNone/>
            </a:pPr>
            <a:r>
              <a:rPr lang="en-GB"/>
              <a:t>We want to support most (if not all) plugins out-of-the-box</a:t>
            </a:r>
            <a:endParaRPr/>
          </a:p>
          <a:p>
            <a:pPr indent="0" lvl="0" marL="0" rtl="0" algn="l">
              <a:spcBef>
                <a:spcPts val="0"/>
              </a:spcBef>
              <a:spcAft>
                <a:spcPts val="0"/>
              </a:spcAft>
              <a:buNone/>
            </a:pPr>
            <a:r>
              <a:rPr lang="en-GB"/>
              <a:t>We want to automatically generate up-to-date documentation as well as tooling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f9b595c4c_0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f9b595c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selected YAML, as :</a:t>
            </a:r>
            <a:endParaRPr/>
          </a:p>
          <a:p>
            <a:pPr indent="0" lvl="0" marL="0" rtl="0" algn="l">
              <a:spcBef>
                <a:spcPts val="0"/>
              </a:spcBef>
              <a:spcAft>
                <a:spcPts val="0"/>
              </a:spcAft>
              <a:buNone/>
            </a:pPr>
            <a:r>
              <a:rPr lang="en-GB"/>
              <a:t>Human readable</a:t>
            </a:r>
            <a:endParaRPr/>
          </a:p>
          <a:p>
            <a:pPr indent="0" lvl="0" marL="0" rtl="0" algn="l">
              <a:spcBef>
                <a:spcPts val="0"/>
              </a:spcBef>
              <a:spcAft>
                <a:spcPts val="0"/>
              </a:spcAft>
              <a:buNone/>
            </a:pPr>
            <a:r>
              <a:rPr lang="en-GB"/>
              <a:t>Language agnostic</a:t>
            </a:r>
            <a:endParaRPr/>
          </a:p>
          <a:p>
            <a:pPr indent="0" lvl="0" marL="0" rtl="0" algn="l">
              <a:spcBef>
                <a:spcPts val="0"/>
              </a:spcBef>
              <a:spcAft>
                <a:spcPts val="0"/>
              </a:spcAft>
              <a:buNone/>
            </a:pPr>
            <a:r>
              <a:rPr lang="en-GB"/>
              <a:t>Support for comments (which will help distribute samples)</a:t>
            </a:r>
            <a:endParaRPr/>
          </a:p>
          <a:p>
            <a:pPr indent="0" lvl="0" marL="0" rtl="0" algn="l">
              <a:spcBef>
                <a:spcPts val="0"/>
              </a:spcBef>
              <a:spcAft>
                <a:spcPts val="0"/>
              </a:spcAft>
              <a:buNone/>
            </a:pPr>
            <a:r>
              <a:rPr lang="en-GB"/>
              <a:t>Used by a large majority of DevOps tools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c22764f3b_2_28: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c22764f3b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42688b287a_0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42688b28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c22764f3b_2_4: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c22764f3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c61443589_0_36: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c6144358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a typical configuration file. Concise and obvious what it’s doing, isn’t it ?</a:t>
            </a:r>
            <a:endParaRPr/>
          </a:p>
          <a:p>
            <a:pPr indent="0" lvl="0" marL="0" rtl="0" algn="l">
              <a:spcBef>
                <a:spcPts val="0"/>
              </a:spcBef>
              <a:spcAft>
                <a:spcPts val="0"/>
              </a:spcAft>
              <a:buNone/>
            </a:pPr>
            <a:r>
              <a:rPr lang="en-GB"/>
              <a:t>Compare to equivalent groovy script or XML template :P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NB: we support secret injection (${LDAP_PASSWORD}) from environment variables, docker secret, Vault (more to come)</a:t>
            </a:r>
            <a:endParaRPr/>
          </a:p>
          <a:p>
            <a:pPr indent="0" lvl="0" marL="0" rtl="0" algn="l">
              <a:spcBef>
                <a:spcPts val="0"/>
              </a:spcBef>
              <a:spcAft>
                <a:spcPts val="0"/>
              </a:spcAft>
              <a:buNone/>
            </a:pPr>
            <a:r>
              <a:rPr lang="en-GB"/>
              <a:t>_BUT_ no templating. If you want to script this file, have your favourite template engine (Chef|Puppet|Ansible|Salt|Perl...) produce this yaml content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f9b595c4c_0_8: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f9b595c4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want to support a full setup for a jenkins master, ready to start building stuff without a single manual step</a:t>
            </a:r>
            <a:endParaRPr/>
          </a:p>
          <a:p>
            <a:pPr indent="0" lvl="0" marL="0" rtl="0" algn="l">
              <a:spcBef>
                <a:spcPts val="0"/>
              </a:spcBef>
              <a:spcAft>
                <a:spcPts val="0"/>
              </a:spcAft>
              <a:buNone/>
            </a:pPr>
            <a:r>
              <a:rPr lang="en-GB"/>
              <a:t>== even more than the “setup wizard” in jenkins 2.x</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f9b595c4c_0_16: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f9b595c4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Plugin support should not require “glue” adapter code. Based on some conventions, we should be able to support most of them</a:t>
            </a:r>
            <a:endParaRPr/>
          </a:p>
          <a:p>
            <a:pPr indent="0" lvl="0" marL="0" rtl="0" algn="l">
              <a:spcBef>
                <a:spcPts val="0"/>
              </a:spcBef>
              <a:spcAft>
                <a:spcPts val="0"/>
              </a:spcAft>
              <a:buNone/>
            </a:pPr>
            <a:r>
              <a:rPr lang="en-GB"/>
              <a:t>AND have some mechanisms to support the one with some weird implementation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f9b595c4c_0_24: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f9b595c4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Up-to-date documentation is generated automatically, as tooling to validate configuration file or assist in writing it (with adequate IDE support)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c22764f3b_2_70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c22764f3b_2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c22764f3b_2_83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c22764f3b_2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a22f318aa_3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a22f318a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25c8dae83_0_13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25c8dae8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c22764f3b_2_1349: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c22764f3b_2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25c8dae83_1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25c8dae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a Jenkins core version + plugins, we produce a configuration data model. </a:t>
            </a:r>
            <a:endParaRPr/>
          </a:p>
          <a:p>
            <a:pPr indent="0" lvl="0" marL="0" rtl="0" algn="l">
              <a:spcBef>
                <a:spcPts val="0"/>
              </a:spcBef>
              <a:spcAft>
                <a:spcPts val="0"/>
              </a:spcAft>
              <a:buNone/>
            </a:pPr>
            <a:r>
              <a:rPr lang="en-GB"/>
              <a:t>This model drives yaml parser, and is used to produce documentation and json schema (possibly more)</a:t>
            </a:r>
            <a:endParaRPr/>
          </a:p>
          <a:p>
            <a:pPr indent="0" lvl="0" marL="0" rtl="0" algn="l">
              <a:spcBef>
                <a:spcPts val="0"/>
              </a:spcBef>
              <a:spcAft>
                <a:spcPts val="0"/>
              </a:spcAft>
              <a:buNone/>
            </a:pPr>
            <a:r>
              <a:rPr lang="en-GB"/>
              <a:t>Ensure everything is </a:t>
            </a:r>
            <a:r>
              <a:rPr lang="en-GB"/>
              <a:t>aligned</a:t>
            </a:r>
            <a:r>
              <a:rPr lang="en-GB"/>
              <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25c8dae83_1_11: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25c8dae8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 java introspection (reflection) to discover data model</a:t>
            </a:r>
            <a:endParaRPr/>
          </a:p>
          <a:p>
            <a:pPr indent="-298450" lvl="0" marL="457200" rtl="0" algn="l">
              <a:spcBef>
                <a:spcPts val="0"/>
              </a:spcBef>
              <a:spcAft>
                <a:spcPts val="0"/>
              </a:spcAft>
              <a:buSzPts val="1100"/>
              <a:buChar char="+"/>
            </a:pPr>
            <a:r>
              <a:rPr lang="en-GB"/>
              <a:t>Special API for those with dedicated glue code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25c8dae83_1_3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25c8dae8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rely on UI DataBinding</a:t>
            </a:r>
            <a:endParaRPr/>
          </a:p>
          <a:p>
            <a:pPr indent="-298450" lvl="0" marL="457200" rtl="0" algn="l">
              <a:spcBef>
                <a:spcPts val="0"/>
              </a:spcBef>
              <a:spcAft>
                <a:spcPts val="0"/>
              </a:spcAft>
              <a:buSzPts val="1100"/>
              <a:buChar char="-"/>
            </a:pPr>
            <a:r>
              <a:rPr lang="en-GB"/>
              <a:t>UI is the “natural” model end-user knows well and expect in configuration file</a:t>
            </a:r>
            <a:endParaRPr/>
          </a:p>
          <a:p>
            <a:pPr indent="-298450" lvl="0" marL="457200" rtl="0" algn="l">
              <a:spcBef>
                <a:spcPts val="0"/>
              </a:spcBef>
              <a:spcAft>
                <a:spcPts val="0"/>
              </a:spcAft>
              <a:buSzPts val="1100"/>
              <a:buChar char="-"/>
            </a:pPr>
            <a:r>
              <a:rPr lang="en-GB"/>
              <a:t>This ensure we are up-to-date with changes in code, without need to upgrade plugin or some adapter component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25c8dae83_1_18: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25c8dae8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Sample generated doc and schema</a:t>
            </a:r>
            <a:endParaRPr/>
          </a:p>
          <a:p>
            <a:pPr indent="0" lvl="0" marL="0" rtl="0" algn="l">
              <a:spcBef>
                <a:spcPts val="0"/>
              </a:spcBef>
              <a:spcAft>
                <a:spcPts val="0"/>
              </a:spcAft>
              <a:buNone/>
            </a:pPr>
            <a:r>
              <a:rPr lang="en-GB"/>
              <a:t>Doc includes description and help tips from the web UI, for better user experience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25c8dae83_1_29: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25c8dae8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Sometime, for legacy reason or complex internal design, component hardly match this model</a:t>
            </a:r>
            <a:endParaRPr/>
          </a:p>
          <a:p>
            <a:pPr indent="0" lvl="0" marL="0" rtl="0" algn="l">
              <a:spcBef>
                <a:spcPts val="0"/>
              </a:spcBef>
              <a:spcAft>
                <a:spcPts val="0"/>
              </a:spcAft>
              <a:buNone/>
            </a:pPr>
            <a:r>
              <a:rPr lang="en-GB"/>
              <a:t>For those we have a simple API to implement to add dedicated adapter code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25c8dae83_0_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25c8dae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25c8dae83_0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25c8dae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Yaml file defines few root elements. For those we search a matching “RootConfigurator”. Typically, jenkins -&gt; JenkinsConfigurator.</a:t>
            </a:r>
            <a:endParaRPr/>
          </a:p>
          <a:p>
            <a:pPr indent="0" lvl="0" marL="0" rtl="0" algn="l">
              <a:spcBef>
                <a:spcPts val="0"/>
              </a:spcBef>
              <a:spcAft>
                <a:spcPts val="0"/>
              </a:spcAft>
              <a:buNone/>
            </a:pPr>
            <a:r>
              <a:rPr lang="en-GB"/>
              <a:t>Starting here we have a java type as target object to configure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25c8dae83_0_2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25c8dae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25c8dae83_0_38: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25c8dae8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a target type, we discover attributes (i.e configurable properties) by reflection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25c8dae83_0_32: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25c8dae8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Attribute define the name of a property and what has to be constructed to set it</a:t>
            </a:r>
            <a:endParaRPr/>
          </a:p>
          <a:p>
            <a:pPr indent="0" lvl="0" marL="0" rtl="0" algn="l">
              <a:spcBef>
                <a:spcPts val="0"/>
              </a:spcBef>
              <a:spcAft>
                <a:spcPts val="0"/>
              </a:spcAft>
              <a:buNone/>
            </a:pPr>
            <a:r>
              <a:rPr lang="en-GB"/>
              <a:t>API is flexible. Setting value can be just about calling a setter method, or full dedicated code (useful for corne-cases : factory methods or so)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43b4b1033_0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43b4b10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25c8dae83_0_4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25c8dae8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extension points, target type is abstract. So we need to identify concrete target implementation. </a:t>
            </a:r>
            <a:endParaRPr/>
          </a:p>
          <a:p>
            <a:pPr indent="0" lvl="0" marL="0" rtl="0" algn="l">
              <a:spcBef>
                <a:spcPts val="0"/>
              </a:spcBef>
              <a:spcAft>
                <a:spcPts val="0"/>
              </a:spcAft>
              <a:buNone/>
            </a:pPr>
            <a:r>
              <a:rPr lang="en-GB"/>
              <a:t>We use a nested String to define the target implementation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25c8dae83_0_6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25c8dae8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Based on Extension Point we have a limited list of candidates. We give them a name</a:t>
            </a:r>
            <a:endParaRPr/>
          </a:p>
          <a:p>
            <a:pPr indent="-298450" lvl="0" marL="457200" rtl="0" algn="l">
              <a:spcBef>
                <a:spcPts val="0"/>
              </a:spcBef>
              <a:spcAft>
                <a:spcPts val="0"/>
              </a:spcAft>
              <a:buSzPts val="1100"/>
              <a:buChar char="-"/>
            </a:pPr>
            <a:r>
              <a:rPr lang="en-GB"/>
              <a:t>Either based on @Symbol annotation</a:t>
            </a:r>
            <a:endParaRPr/>
          </a:p>
          <a:p>
            <a:pPr indent="-298450" lvl="0" marL="457200" rtl="0" algn="l">
              <a:spcBef>
                <a:spcPts val="0"/>
              </a:spcBef>
              <a:spcAft>
                <a:spcPts val="0"/>
              </a:spcAft>
              <a:buSzPts val="1100"/>
              <a:buChar char="-"/>
            </a:pPr>
            <a:r>
              <a:rPr lang="en-GB"/>
              <a:t>Or assuming some (very common) naming convention have been used</a:t>
            </a:r>
            <a:endParaRPr/>
          </a:p>
          <a:p>
            <a:pPr indent="-298450" lvl="0" marL="457200" rtl="0" algn="l">
              <a:spcBef>
                <a:spcPts val="0"/>
              </a:spcBef>
              <a:spcAft>
                <a:spcPts val="0"/>
              </a:spcAft>
              <a:buSzPts val="1100"/>
              <a:buChar char="-"/>
            </a:pPr>
            <a:r>
              <a:rPr lang="en-GB"/>
              <a:t>At least, we support class name if everything failed</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25c8dae83_0_5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25c8dae8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build any Describable component using @DataBoud constructor and setters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25c8dae83_0_86: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25c8dae8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Many component do expose setter methods for legacy reasons or internal use</a:t>
            </a:r>
            <a:endParaRPr/>
          </a:p>
          <a:p>
            <a:pPr indent="0" lvl="0" marL="0" rtl="0" algn="l">
              <a:spcBef>
                <a:spcPts val="0"/>
              </a:spcBef>
              <a:spcAft>
                <a:spcPts val="0"/>
              </a:spcAft>
              <a:buNone/>
            </a:pPr>
            <a:r>
              <a:rPr lang="en-GB"/>
              <a:t>We check for @Deprecated and @Restricted so they are _not_ exposed to configuration-as-code, and avoid confusion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Sometime internal attribute name don’t match the user-facing form field name. Support for @Symbol on those setter methods allow to fix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Custom Configurator or Attribute allows to support various corner cases.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25c8dae83_0_98: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25c8dae8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Sample : Glue code for credentials plugin</a:t>
            </a:r>
            <a:endParaRPr/>
          </a:p>
          <a:p>
            <a:pPr indent="0" lvl="0" marL="0" rtl="0" algn="l">
              <a:spcBef>
                <a:spcPts val="0"/>
              </a:spcBef>
              <a:spcAft>
                <a:spcPts val="0"/>
              </a:spcAft>
              <a:buNone/>
            </a:pPr>
            <a:r>
              <a:rPr lang="en-GB"/>
              <a:t>Credentials in web UI seems to be hierarchical (credentials &gt; system &gt; global &gt; xxx)</a:t>
            </a:r>
            <a:endParaRPr/>
          </a:p>
          <a:p>
            <a:pPr indent="0" lvl="0" marL="0" rtl="0" algn="l">
              <a:spcBef>
                <a:spcPts val="0"/>
              </a:spcBef>
              <a:spcAft>
                <a:spcPts val="0"/>
              </a:spcAft>
              <a:buNone/>
            </a:pPr>
            <a:r>
              <a:rPr lang="en-GB"/>
              <a:t>Internally this is a way more complex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Using yaml Map support, we can offer with a dozen line of code support for setting some initial credentials.</a:t>
            </a:r>
            <a:endParaRPr/>
          </a:p>
          <a:p>
            <a:pPr indent="0" lvl="0" marL="0" rtl="0" algn="l">
              <a:spcBef>
                <a:spcPts val="0"/>
              </a:spcBef>
              <a:spcAft>
                <a:spcPts val="0"/>
              </a:spcAft>
              <a:buNone/>
            </a:pPr>
            <a:r>
              <a:rPr lang="en-GB"/>
              <a:t>Could be improved later, but we expect configuration-as-code users to prefer a CredentialsProvider plugin implementation to connect to a secret store (like Vault or CyberArk)</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25c8dae83_0_1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25c8dae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25c8dae83_0_131: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25c8dae8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prepared a demo building a docker container, which is ready to start and build Jenkinsfile from a github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NOTE: we support initial seed job relying on jobDSL plugin.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c22764f3b_2_971: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c22764f3b_2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c22764f3b_2_964: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c22764f3b_2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drag attention to this project, we wrote an (informative) Jenkins Enhancement Proposal, so community knows about this and out intent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c22764f3b_2_1089: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c22764f3b_2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3b4b1033_0_12: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3b4b103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41ff164ced_1_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41ff164ce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c22764f3b_2_121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c22764f3b_2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d77b2b0c8_0_3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3d77b2b0c8_0_360:notes"/>
          <p:cNvSpPr/>
          <p:nvPr>
            <p:ph idx="2" type="sldImg"/>
          </p:nvPr>
        </p:nvSpPr>
        <p:spPr>
          <a:xfrm>
            <a:off x="689418" y="1143000"/>
            <a:ext cx="5478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3b4b1033_0_5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3b4b103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3b4b1033_0_37: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3b4b103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3b4b1033_0_22: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43b4b103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7.png"/><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a:off x="107492" y="3534800"/>
            <a:ext cx="11964900" cy="32157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647185" y="352633"/>
            <a:ext cx="10900800" cy="1964700"/>
          </a:xfrm>
          <a:prstGeom prst="rect">
            <a:avLst/>
          </a:prstGeom>
        </p:spPr>
        <p:txBody>
          <a:bodyPr anchorCtr="0" anchor="b" bIns="121825" lIns="121825" spcFirstLastPara="1" rIns="121825" wrap="square" tIns="121825">
            <a:no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16" name="Google Shape;16;p2"/>
          <p:cNvSpPr txBox="1"/>
          <p:nvPr>
            <p:ph idx="1" type="subTitle"/>
          </p:nvPr>
        </p:nvSpPr>
        <p:spPr>
          <a:xfrm>
            <a:off x="647185" y="2317433"/>
            <a:ext cx="10900800" cy="1148100"/>
          </a:xfrm>
          <a:prstGeom prst="rect">
            <a:avLst/>
          </a:prstGeom>
        </p:spPr>
        <p:txBody>
          <a:bodyPr anchorCtr="0" anchor="t" bIns="121825" lIns="121825" spcFirstLastPara="1" rIns="121825" wrap="square" tIns="121825">
            <a:no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p:txBody>
      </p:sp>
      <p:sp>
        <p:nvSpPr>
          <p:cNvPr id="17" name="Google Shape;17;p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ed">
  <p:cSld name="TITLE_AND_BODY_1_1_1">
    <p:spTree>
      <p:nvGrpSpPr>
        <p:cNvPr id="54" name="Shape 54"/>
        <p:cNvGrpSpPr/>
        <p:nvPr/>
      </p:nvGrpSpPr>
      <p:grpSpPr>
        <a:xfrm>
          <a:off x="0" y="0"/>
          <a:ext cx="0" cy="0"/>
          <a:chOff x="0" y="0"/>
          <a:chExt cx="0" cy="0"/>
        </a:xfrm>
      </p:grpSpPr>
      <p:sp>
        <p:nvSpPr>
          <p:cNvPr id="55" name="Google Shape;55;p11"/>
          <p:cNvSpPr/>
          <p:nvPr/>
        </p:nvSpPr>
        <p:spPr>
          <a:xfrm>
            <a:off x="0" y="0"/>
            <a:ext cx="12179700" cy="1536900"/>
          </a:xfrm>
          <a:prstGeom prst="rect">
            <a:avLst/>
          </a:prstGeom>
          <a:solidFill>
            <a:srgbClr val="D54C5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56" name="Google Shape;56;p11"/>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57" name="Google Shape;57;p11"/>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58" name="Google Shape;58;p11"/>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12"/>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1" name="Google Shape;61;p12"/>
          <p:cNvSpPr txBox="1"/>
          <p:nvPr>
            <p:ph idx="1" type="body"/>
          </p:nvPr>
        </p:nvSpPr>
        <p:spPr>
          <a:xfrm>
            <a:off x="415184" y="1536633"/>
            <a:ext cx="5328000" cy="4555200"/>
          </a:xfrm>
          <a:prstGeom prst="rect">
            <a:avLst/>
          </a:prstGeom>
        </p:spPr>
        <p:txBody>
          <a:bodyPr anchorCtr="0" anchor="t" bIns="121825" lIns="121825" spcFirstLastPara="1" rIns="121825" wrap="square" tIns="121825">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62" name="Google Shape;62;p12"/>
          <p:cNvSpPr txBox="1"/>
          <p:nvPr>
            <p:ph idx="2" type="body"/>
          </p:nvPr>
        </p:nvSpPr>
        <p:spPr>
          <a:xfrm>
            <a:off x="6436753" y="1536633"/>
            <a:ext cx="5328000" cy="4555200"/>
          </a:xfrm>
          <a:prstGeom prst="rect">
            <a:avLst/>
          </a:prstGeom>
        </p:spPr>
        <p:txBody>
          <a:bodyPr anchorCtr="0" anchor="t" bIns="121825" lIns="121825" spcFirstLastPara="1" rIns="121825" wrap="square" tIns="121825">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63" name="Google Shape;63;p1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3"/>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6" name="Google Shape;66;p1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14"/>
          <p:cNvSpPr txBox="1"/>
          <p:nvPr>
            <p:ph type="title"/>
          </p:nvPr>
        </p:nvSpPr>
        <p:spPr>
          <a:xfrm>
            <a:off x="415184" y="740800"/>
            <a:ext cx="3740400" cy="1007700"/>
          </a:xfrm>
          <a:prstGeom prst="rect">
            <a:avLst/>
          </a:prstGeom>
        </p:spPr>
        <p:txBody>
          <a:bodyPr anchorCtr="0" anchor="b" bIns="121825" lIns="121825" spcFirstLastPara="1" rIns="121825" wrap="square" tIns="121825">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9" name="Google Shape;69;p14"/>
          <p:cNvSpPr txBox="1"/>
          <p:nvPr>
            <p:ph idx="1" type="body"/>
          </p:nvPr>
        </p:nvSpPr>
        <p:spPr>
          <a:xfrm>
            <a:off x="415184" y="1852800"/>
            <a:ext cx="3740400" cy="4239300"/>
          </a:xfrm>
          <a:prstGeom prst="rect">
            <a:avLst/>
          </a:prstGeom>
        </p:spPr>
        <p:txBody>
          <a:bodyPr anchorCtr="0" anchor="t" bIns="121825" lIns="121825" spcFirstLastPara="1" rIns="121825" wrap="square" tIns="121825">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70" name="Google Shape;70;p1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4A90E2"/>
        </a:solidFill>
      </p:bgPr>
    </p:bg>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73" name="Google Shape;73;p15"/>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74" name="Google Shape;74;p15"/>
          <p:cNvSpPr txBox="1"/>
          <p:nvPr>
            <p:ph type="title"/>
          </p:nvPr>
        </p:nvSpPr>
        <p:spPr>
          <a:xfrm>
            <a:off x="6304322" y="701850"/>
            <a:ext cx="5394300" cy="5454300"/>
          </a:xfrm>
          <a:prstGeom prst="rect">
            <a:avLst/>
          </a:prstGeom>
        </p:spPr>
        <p:txBody>
          <a:bodyPr anchorCtr="0" anchor="ctr" bIns="121825" lIns="121825" spcFirstLastPara="1" rIns="121825" wrap="square" tIns="121825">
            <a:no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75" name="Google Shape;75;p1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D54C53"/>
        </a:solidFill>
      </p:bgPr>
    </p:bg>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78" name="Google Shape;78;p16"/>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79" name="Google Shape;79;p16"/>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80" name="Google Shape;80;p16"/>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p:cSld name="MAIN_POINT_1_1">
    <p:bg>
      <p:bgPr>
        <a:solidFill>
          <a:srgbClr val="78B037"/>
        </a:solidFill>
      </p:bgPr>
    </p:bg>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83" name="Google Shape;83;p17"/>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84" name="Google Shape;84;p17"/>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85" name="Google Shape;85;p17"/>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1">
  <p:cSld name="MAIN_POINT_1_1_1">
    <p:bg>
      <p:bgPr>
        <a:solidFill>
          <a:srgbClr val="F5A623"/>
        </a:solidFill>
      </p:bgPr>
    </p:bg>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88" name="Google Shape;88;p18"/>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89" name="Google Shape;89;p18"/>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90" name="Google Shape;90;p18"/>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1 1">
  <p:cSld name="MAIN_POINT_1_1_1_1">
    <p:bg>
      <p:bgPr>
        <a:solidFill>
          <a:srgbClr val="949393"/>
        </a:solidFill>
      </p:bgPr>
    </p:bg>
    <p:spTree>
      <p:nvGrpSpPr>
        <p:cNvPr id="9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93" name="Google Shape;93;p19"/>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94" name="Google Shape;94;p19"/>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95" name="Google Shape;95;p19"/>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0"/>
          <p:cNvSpPr/>
          <p:nvPr/>
        </p:nvSpPr>
        <p:spPr>
          <a:xfrm>
            <a:off x="6176214" y="107600"/>
            <a:ext cx="5896200" cy="66429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cxnSp>
        <p:nvCxnSpPr>
          <p:cNvPr id="98" name="Google Shape;98;p20"/>
          <p:cNvCxnSpPr/>
          <p:nvPr/>
        </p:nvCxnSpPr>
        <p:spPr>
          <a:xfrm>
            <a:off x="6699523" y="5994000"/>
            <a:ext cx="623700" cy="0"/>
          </a:xfrm>
          <a:prstGeom prst="straightConnector1">
            <a:avLst/>
          </a:prstGeom>
          <a:noFill/>
          <a:ln cap="flat" cmpd="sng" w="19050">
            <a:solidFill>
              <a:schemeClr val="lt1"/>
            </a:solidFill>
            <a:prstDash val="solid"/>
            <a:round/>
            <a:headEnd len="sm" w="sm" type="none"/>
            <a:tailEnd len="sm" w="sm" type="none"/>
          </a:ln>
        </p:spPr>
      </p:cxnSp>
      <p:sp>
        <p:nvSpPr>
          <p:cNvPr id="99" name="Google Shape;99;p20"/>
          <p:cNvSpPr txBox="1"/>
          <p:nvPr>
            <p:ph type="title"/>
          </p:nvPr>
        </p:nvSpPr>
        <p:spPr>
          <a:xfrm>
            <a:off x="353646" y="1575600"/>
            <a:ext cx="5388300" cy="2044800"/>
          </a:xfrm>
          <a:prstGeom prst="rect">
            <a:avLst/>
          </a:prstGeom>
        </p:spPr>
        <p:txBody>
          <a:bodyPr anchorCtr="0" anchor="b" bIns="121825" lIns="121825" spcFirstLastPara="1" rIns="121825" wrap="square" tIns="121825">
            <a:no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100" name="Google Shape;100;p20"/>
          <p:cNvSpPr txBox="1"/>
          <p:nvPr>
            <p:ph idx="1" type="subTitle"/>
          </p:nvPr>
        </p:nvSpPr>
        <p:spPr>
          <a:xfrm>
            <a:off x="353646" y="3692001"/>
            <a:ext cx="5388300" cy="1794000"/>
          </a:xfrm>
          <a:prstGeom prst="rect">
            <a:avLst/>
          </a:prstGeom>
        </p:spPr>
        <p:txBody>
          <a:bodyPr anchorCtr="0" anchor="t" bIns="121825" lIns="121825" spcFirstLastPara="1" rIns="121825" wrap="square" tIns="1218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1" name="Google Shape;101;p20"/>
          <p:cNvSpPr txBox="1"/>
          <p:nvPr>
            <p:ph idx="2" type="body"/>
          </p:nvPr>
        </p:nvSpPr>
        <p:spPr>
          <a:xfrm>
            <a:off x="6579410" y="965600"/>
            <a:ext cx="5110800" cy="4926900"/>
          </a:xfrm>
          <a:prstGeom prst="rect">
            <a:avLst/>
          </a:prstGeom>
        </p:spPr>
        <p:txBody>
          <a:bodyPr anchorCtr="0" anchor="ctr" bIns="121825" lIns="121825" spcFirstLastPara="1" rIns="121825" wrap="square" tIns="121825">
            <a:no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2100"/>
              </a:spcBef>
              <a:spcAft>
                <a:spcPts val="0"/>
              </a:spcAft>
              <a:buClr>
                <a:schemeClr val="lt1"/>
              </a:buClr>
              <a:buSzPts val="1900"/>
              <a:buChar char="○"/>
              <a:defRPr>
                <a:solidFill>
                  <a:schemeClr val="lt1"/>
                </a:solidFill>
              </a:defRPr>
            </a:lvl2pPr>
            <a:lvl3pPr indent="-349250" lvl="2" marL="1371600">
              <a:spcBef>
                <a:spcPts val="2100"/>
              </a:spcBef>
              <a:spcAft>
                <a:spcPts val="0"/>
              </a:spcAft>
              <a:buClr>
                <a:schemeClr val="lt1"/>
              </a:buClr>
              <a:buSzPts val="1900"/>
              <a:buChar char="■"/>
              <a:defRPr>
                <a:solidFill>
                  <a:schemeClr val="lt1"/>
                </a:solidFill>
              </a:defRPr>
            </a:lvl3pPr>
            <a:lvl4pPr indent="-349250" lvl="3" marL="1828800">
              <a:spcBef>
                <a:spcPts val="2100"/>
              </a:spcBef>
              <a:spcAft>
                <a:spcPts val="0"/>
              </a:spcAft>
              <a:buClr>
                <a:schemeClr val="lt1"/>
              </a:buClr>
              <a:buSzPts val="1900"/>
              <a:buChar char="●"/>
              <a:defRPr>
                <a:solidFill>
                  <a:schemeClr val="lt1"/>
                </a:solidFill>
              </a:defRPr>
            </a:lvl4pPr>
            <a:lvl5pPr indent="-349250" lvl="4" marL="2286000">
              <a:spcBef>
                <a:spcPts val="2100"/>
              </a:spcBef>
              <a:spcAft>
                <a:spcPts val="0"/>
              </a:spcAft>
              <a:buClr>
                <a:schemeClr val="lt1"/>
              </a:buClr>
              <a:buSzPts val="1900"/>
              <a:buChar char="○"/>
              <a:defRPr>
                <a:solidFill>
                  <a:schemeClr val="lt1"/>
                </a:solidFill>
              </a:defRPr>
            </a:lvl5pPr>
            <a:lvl6pPr indent="-349250" lvl="5" marL="2743200">
              <a:spcBef>
                <a:spcPts val="2100"/>
              </a:spcBef>
              <a:spcAft>
                <a:spcPts val="0"/>
              </a:spcAft>
              <a:buClr>
                <a:schemeClr val="lt1"/>
              </a:buClr>
              <a:buSzPts val="1900"/>
              <a:buChar char="■"/>
              <a:defRPr>
                <a:solidFill>
                  <a:schemeClr val="lt1"/>
                </a:solidFill>
              </a:defRPr>
            </a:lvl6pPr>
            <a:lvl7pPr indent="-349250" lvl="6" marL="3200400">
              <a:spcBef>
                <a:spcPts val="2100"/>
              </a:spcBef>
              <a:spcAft>
                <a:spcPts val="0"/>
              </a:spcAft>
              <a:buClr>
                <a:schemeClr val="lt1"/>
              </a:buClr>
              <a:buSzPts val="1900"/>
              <a:buChar char="●"/>
              <a:defRPr>
                <a:solidFill>
                  <a:schemeClr val="lt1"/>
                </a:solidFill>
              </a:defRPr>
            </a:lvl7pPr>
            <a:lvl8pPr indent="-349250" lvl="7" marL="3657600">
              <a:spcBef>
                <a:spcPts val="2100"/>
              </a:spcBef>
              <a:spcAft>
                <a:spcPts val="0"/>
              </a:spcAft>
              <a:buClr>
                <a:schemeClr val="lt1"/>
              </a:buClr>
              <a:buSzPts val="1900"/>
              <a:buChar char="○"/>
              <a:defRPr>
                <a:solidFill>
                  <a:schemeClr val="lt1"/>
                </a:solidFill>
              </a:defRPr>
            </a:lvl8pPr>
            <a:lvl9pPr indent="-349250" lvl="8" marL="4114800">
              <a:spcBef>
                <a:spcPts val="2100"/>
              </a:spcBef>
              <a:spcAft>
                <a:spcPts val="2100"/>
              </a:spcAft>
              <a:buClr>
                <a:schemeClr val="lt1"/>
              </a:buClr>
              <a:buSzPts val="1900"/>
              <a:buChar char="■"/>
              <a:defRPr>
                <a:solidFill>
                  <a:schemeClr val="lt1"/>
                </a:solidFill>
              </a:defRPr>
            </a:lvl9pPr>
          </a:lstStyle>
          <a:p/>
        </p:txBody>
      </p:sp>
      <p:sp>
        <p:nvSpPr>
          <p:cNvPr id="102" name="Google Shape;102;p2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p:cSld name="TITLE_1">
    <p:spTree>
      <p:nvGrpSpPr>
        <p:cNvPr id="18" name="Shape 18"/>
        <p:cNvGrpSpPr/>
        <p:nvPr/>
      </p:nvGrpSpPr>
      <p:grpSpPr>
        <a:xfrm>
          <a:off x="0" y="0"/>
          <a:ext cx="0" cy="0"/>
          <a:chOff x="0" y="0"/>
          <a:chExt cx="0" cy="0"/>
        </a:xfrm>
      </p:grpSpPr>
      <p:sp>
        <p:nvSpPr>
          <p:cNvPr id="19" name="Google Shape;19;p3"/>
          <p:cNvSpPr/>
          <p:nvPr/>
        </p:nvSpPr>
        <p:spPr>
          <a:xfrm>
            <a:off x="107492" y="3534800"/>
            <a:ext cx="11964900" cy="3215700"/>
          </a:xfrm>
          <a:prstGeom prst="rect">
            <a:avLst/>
          </a:prstGeom>
          <a:solidFill>
            <a:srgbClr val="D54C5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20" name="Google Shape;20;p3"/>
          <p:cNvSpPr txBox="1"/>
          <p:nvPr>
            <p:ph type="ctrTitle"/>
          </p:nvPr>
        </p:nvSpPr>
        <p:spPr>
          <a:xfrm>
            <a:off x="647185" y="352633"/>
            <a:ext cx="10900800" cy="1964700"/>
          </a:xfrm>
          <a:prstGeom prst="rect">
            <a:avLst/>
          </a:prstGeom>
        </p:spPr>
        <p:txBody>
          <a:bodyPr anchorCtr="0" anchor="b" bIns="121825" lIns="121825" spcFirstLastPara="1" rIns="121825" wrap="square" tIns="121825">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21" name="Google Shape;21;p3"/>
          <p:cNvSpPr txBox="1"/>
          <p:nvPr>
            <p:ph idx="1" type="subTitle"/>
          </p:nvPr>
        </p:nvSpPr>
        <p:spPr>
          <a:xfrm>
            <a:off x="647185" y="2317433"/>
            <a:ext cx="10900800" cy="1148100"/>
          </a:xfrm>
          <a:prstGeom prst="rect">
            <a:avLst/>
          </a:prstGeom>
        </p:spPr>
        <p:txBody>
          <a:bodyPr anchorCtr="0" anchor="t" bIns="121825" lIns="121825" spcFirstLastPara="1" rIns="121825" wrap="square" tIns="1218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22" name="Google Shape;22;p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yellow">
  <p:cSld name="SECTION_TITLE_AND_DESCRIPTION_2">
    <p:spTree>
      <p:nvGrpSpPr>
        <p:cNvPr id="103" name="Shape 103"/>
        <p:cNvGrpSpPr/>
        <p:nvPr/>
      </p:nvGrpSpPr>
      <p:grpSpPr>
        <a:xfrm>
          <a:off x="0" y="0"/>
          <a:ext cx="0" cy="0"/>
          <a:chOff x="0" y="0"/>
          <a:chExt cx="0" cy="0"/>
        </a:xfrm>
      </p:grpSpPr>
      <p:sp>
        <p:nvSpPr>
          <p:cNvPr id="104" name="Google Shape;104;p21"/>
          <p:cNvSpPr/>
          <p:nvPr/>
        </p:nvSpPr>
        <p:spPr>
          <a:xfrm>
            <a:off x="6176225" y="-85775"/>
            <a:ext cx="6003600" cy="6368700"/>
          </a:xfrm>
          <a:prstGeom prst="rect">
            <a:avLst/>
          </a:prstGeom>
          <a:solidFill>
            <a:srgbClr val="00005F"/>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cxnSp>
        <p:nvCxnSpPr>
          <p:cNvPr id="105" name="Google Shape;105;p21"/>
          <p:cNvCxnSpPr/>
          <p:nvPr/>
        </p:nvCxnSpPr>
        <p:spPr>
          <a:xfrm>
            <a:off x="6699523" y="5994000"/>
            <a:ext cx="623700" cy="0"/>
          </a:xfrm>
          <a:prstGeom prst="straightConnector1">
            <a:avLst/>
          </a:prstGeom>
          <a:noFill/>
          <a:ln cap="flat" cmpd="sng" w="19050">
            <a:solidFill>
              <a:schemeClr val="lt1"/>
            </a:solidFill>
            <a:prstDash val="solid"/>
            <a:round/>
            <a:headEnd len="sm" w="sm" type="none"/>
            <a:tailEnd len="sm" w="sm" type="none"/>
          </a:ln>
        </p:spPr>
      </p:cxnSp>
      <p:sp>
        <p:nvSpPr>
          <p:cNvPr id="106" name="Google Shape;106;p21"/>
          <p:cNvSpPr txBox="1"/>
          <p:nvPr>
            <p:ph type="title"/>
          </p:nvPr>
        </p:nvSpPr>
        <p:spPr>
          <a:xfrm>
            <a:off x="353646" y="1575600"/>
            <a:ext cx="5388300" cy="2044800"/>
          </a:xfrm>
          <a:prstGeom prst="rect">
            <a:avLst/>
          </a:prstGeom>
        </p:spPr>
        <p:txBody>
          <a:bodyPr anchorCtr="0" anchor="b" bIns="121825" lIns="121825" spcFirstLastPara="1" rIns="121825" wrap="square" tIns="121825">
            <a:noAutofit/>
          </a:bodyPr>
          <a:lstStyle>
            <a:lvl1pPr lvl="0" rtl="0" algn="ctr">
              <a:spcBef>
                <a:spcPts val="0"/>
              </a:spcBef>
              <a:spcAft>
                <a:spcPts val="0"/>
              </a:spcAft>
              <a:buSzPts val="5100"/>
              <a:buNone/>
              <a:defRPr sz="5100"/>
            </a:lvl1pPr>
            <a:lvl2pPr lvl="1" rtl="0" algn="ctr">
              <a:spcBef>
                <a:spcPts val="0"/>
              </a:spcBef>
              <a:spcAft>
                <a:spcPts val="0"/>
              </a:spcAft>
              <a:buSzPts val="5100"/>
              <a:buNone/>
              <a:defRPr sz="5100"/>
            </a:lvl2pPr>
            <a:lvl3pPr lvl="2" rtl="0" algn="ctr">
              <a:spcBef>
                <a:spcPts val="0"/>
              </a:spcBef>
              <a:spcAft>
                <a:spcPts val="0"/>
              </a:spcAft>
              <a:buSzPts val="5100"/>
              <a:buNone/>
              <a:defRPr sz="5100"/>
            </a:lvl3pPr>
            <a:lvl4pPr lvl="3" rtl="0" algn="ctr">
              <a:spcBef>
                <a:spcPts val="0"/>
              </a:spcBef>
              <a:spcAft>
                <a:spcPts val="0"/>
              </a:spcAft>
              <a:buSzPts val="5100"/>
              <a:buNone/>
              <a:defRPr sz="5100"/>
            </a:lvl4pPr>
            <a:lvl5pPr lvl="4" rtl="0" algn="ctr">
              <a:spcBef>
                <a:spcPts val="0"/>
              </a:spcBef>
              <a:spcAft>
                <a:spcPts val="0"/>
              </a:spcAft>
              <a:buSzPts val="5100"/>
              <a:buNone/>
              <a:defRPr sz="5100"/>
            </a:lvl5pPr>
            <a:lvl6pPr lvl="5" rtl="0" algn="ctr">
              <a:spcBef>
                <a:spcPts val="0"/>
              </a:spcBef>
              <a:spcAft>
                <a:spcPts val="0"/>
              </a:spcAft>
              <a:buSzPts val="5100"/>
              <a:buNone/>
              <a:defRPr sz="5100"/>
            </a:lvl6pPr>
            <a:lvl7pPr lvl="6" rtl="0" algn="ctr">
              <a:spcBef>
                <a:spcPts val="0"/>
              </a:spcBef>
              <a:spcAft>
                <a:spcPts val="0"/>
              </a:spcAft>
              <a:buSzPts val="5100"/>
              <a:buNone/>
              <a:defRPr sz="5100"/>
            </a:lvl7pPr>
            <a:lvl8pPr lvl="7" rtl="0" algn="ctr">
              <a:spcBef>
                <a:spcPts val="0"/>
              </a:spcBef>
              <a:spcAft>
                <a:spcPts val="0"/>
              </a:spcAft>
              <a:buSzPts val="5100"/>
              <a:buNone/>
              <a:defRPr sz="5100"/>
            </a:lvl8pPr>
            <a:lvl9pPr lvl="8" rtl="0" algn="ctr">
              <a:spcBef>
                <a:spcPts val="0"/>
              </a:spcBef>
              <a:spcAft>
                <a:spcPts val="0"/>
              </a:spcAft>
              <a:buSzPts val="5100"/>
              <a:buNone/>
              <a:defRPr sz="5100"/>
            </a:lvl9pPr>
          </a:lstStyle>
          <a:p/>
        </p:txBody>
      </p:sp>
      <p:sp>
        <p:nvSpPr>
          <p:cNvPr id="107" name="Google Shape;107;p21"/>
          <p:cNvSpPr txBox="1"/>
          <p:nvPr>
            <p:ph idx="1" type="subTitle"/>
          </p:nvPr>
        </p:nvSpPr>
        <p:spPr>
          <a:xfrm>
            <a:off x="353646" y="3692001"/>
            <a:ext cx="5388300" cy="1794000"/>
          </a:xfrm>
          <a:prstGeom prst="rect">
            <a:avLst/>
          </a:prstGeom>
        </p:spPr>
        <p:txBody>
          <a:bodyPr anchorCtr="0" anchor="t" bIns="121825" lIns="121825" spcFirstLastPara="1" rIns="121825" wrap="square" tIns="1218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21"/>
          <p:cNvSpPr txBox="1"/>
          <p:nvPr>
            <p:ph idx="2" type="body"/>
          </p:nvPr>
        </p:nvSpPr>
        <p:spPr>
          <a:xfrm>
            <a:off x="6579410" y="965600"/>
            <a:ext cx="5110800" cy="4926900"/>
          </a:xfrm>
          <a:prstGeom prst="rect">
            <a:avLst/>
          </a:prstGeom>
        </p:spPr>
        <p:txBody>
          <a:bodyPr anchorCtr="0" anchor="ctr" bIns="121825" lIns="121825" spcFirstLastPara="1" rIns="121825" wrap="square" tIns="121825">
            <a:no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2100"/>
              </a:spcBef>
              <a:spcAft>
                <a:spcPts val="0"/>
              </a:spcAft>
              <a:buClr>
                <a:schemeClr val="lt1"/>
              </a:buClr>
              <a:buSzPts val="1900"/>
              <a:buChar char="○"/>
              <a:defRPr>
                <a:solidFill>
                  <a:schemeClr val="lt1"/>
                </a:solidFill>
              </a:defRPr>
            </a:lvl2pPr>
            <a:lvl3pPr indent="-349250" lvl="2" marL="1371600" rtl="0">
              <a:spcBef>
                <a:spcPts val="2100"/>
              </a:spcBef>
              <a:spcAft>
                <a:spcPts val="0"/>
              </a:spcAft>
              <a:buClr>
                <a:schemeClr val="lt1"/>
              </a:buClr>
              <a:buSzPts val="1900"/>
              <a:buChar char="■"/>
              <a:defRPr>
                <a:solidFill>
                  <a:schemeClr val="lt1"/>
                </a:solidFill>
              </a:defRPr>
            </a:lvl3pPr>
            <a:lvl4pPr indent="-349250" lvl="3" marL="1828800" rtl="0">
              <a:spcBef>
                <a:spcPts val="2100"/>
              </a:spcBef>
              <a:spcAft>
                <a:spcPts val="0"/>
              </a:spcAft>
              <a:buClr>
                <a:schemeClr val="lt1"/>
              </a:buClr>
              <a:buSzPts val="1900"/>
              <a:buChar char="●"/>
              <a:defRPr>
                <a:solidFill>
                  <a:schemeClr val="lt1"/>
                </a:solidFill>
              </a:defRPr>
            </a:lvl4pPr>
            <a:lvl5pPr indent="-349250" lvl="4" marL="2286000" rtl="0">
              <a:spcBef>
                <a:spcPts val="2100"/>
              </a:spcBef>
              <a:spcAft>
                <a:spcPts val="0"/>
              </a:spcAft>
              <a:buClr>
                <a:schemeClr val="lt1"/>
              </a:buClr>
              <a:buSzPts val="1900"/>
              <a:buChar char="○"/>
              <a:defRPr>
                <a:solidFill>
                  <a:schemeClr val="lt1"/>
                </a:solidFill>
              </a:defRPr>
            </a:lvl5pPr>
            <a:lvl6pPr indent="-349250" lvl="5" marL="2743200" rtl="0">
              <a:spcBef>
                <a:spcPts val="2100"/>
              </a:spcBef>
              <a:spcAft>
                <a:spcPts val="0"/>
              </a:spcAft>
              <a:buClr>
                <a:schemeClr val="lt1"/>
              </a:buClr>
              <a:buSzPts val="1900"/>
              <a:buChar char="■"/>
              <a:defRPr>
                <a:solidFill>
                  <a:schemeClr val="lt1"/>
                </a:solidFill>
              </a:defRPr>
            </a:lvl6pPr>
            <a:lvl7pPr indent="-349250" lvl="6" marL="3200400" rtl="0">
              <a:spcBef>
                <a:spcPts val="2100"/>
              </a:spcBef>
              <a:spcAft>
                <a:spcPts val="0"/>
              </a:spcAft>
              <a:buClr>
                <a:schemeClr val="lt1"/>
              </a:buClr>
              <a:buSzPts val="1900"/>
              <a:buChar char="●"/>
              <a:defRPr>
                <a:solidFill>
                  <a:schemeClr val="lt1"/>
                </a:solidFill>
              </a:defRPr>
            </a:lvl7pPr>
            <a:lvl8pPr indent="-349250" lvl="7" marL="3657600" rtl="0">
              <a:spcBef>
                <a:spcPts val="2100"/>
              </a:spcBef>
              <a:spcAft>
                <a:spcPts val="0"/>
              </a:spcAft>
              <a:buClr>
                <a:schemeClr val="lt1"/>
              </a:buClr>
              <a:buSzPts val="1900"/>
              <a:buChar char="○"/>
              <a:defRPr>
                <a:solidFill>
                  <a:schemeClr val="lt1"/>
                </a:solidFill>
              </a:defRPr>
            </a:lvl8pPr>
            <a:lvl9pPr indent="-349250" lvl="8" marL="4114800" rtl="0">
              <a:spcBef>
                <a:spcPts val="2100"/>
              </a:spcBef>
              <a:spcAft>
                <a:spcPts val="2100"/>
              </a:spcAft>
              <a:buClr>
                <a:schemeClr val="lt1"/>
              </a:buClr>
              <a:buSzPts val="1900"/>
              <a:buChar char="■"/>
              <a:defRPr>
                <a:solidFill>
                  <a:schemeClr val="lt1"/>
                </a:solidFill>
              </a:defRPr>
            </a:lvl9pPr>
          </a:lstStyle>
          <a:p/>
        </p:txBody>
      </p:sp>
      <p:sp>
        <p:nvSpPr>
          <p:cNvPr id="109" name="Google Shape;109;p21"/>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red">
  <p:cSld name="SECTION_TITLE_AND_DESCRIPTION_1">
    <p:spTree>
      <p:nvGrpSpPr>
        <p:cNvPr id="110" name="Shape 110"/>
        <p:cNvGrpSpPr/>
        <p:nvPr/>
      </p:nvGrpSpPr>
      <p:grpSpPr>
        <a:xfrm>
          <a:off x="0" y="0"/>
          <a:ext cx="0" cy="0"/>
          <a:chOff x="0" y="0"/>
          <a:chExt cx="0" cy="0"/>
        </a:xfrm>
      </p:grpSpPr>
      <p:sp>
        <p:nvSpPr>
          <p:cNvPr id="111" name="Google Shape;111;p22"/>
          <p:cNvSpPr/>
          <p:nvPr/>
        </p:nvSpPr>
        <p:spPr>
          <a:xfrm>
            <a:off x="6176214" y="107600"/>
            <a:ext cx="5896200" cy="6642900"/>
          </a:xfrm>
          <a:prstGeom prst="rect">
            <a:avLst/>
          </a:prstGeom>
          <a:solidFill>
            <a:srgbClr val="D54C5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cxnSp>
        <p:nvCxnSpPr>
          <p:cNvPr id="112" name="Google Shape;112;p22"/>
          <p:cNvCxnSpPr/>
          <p:nvPr/>
        </p:nvCxnSpPr>
        <p:spPr>
          <a:xfrm>
            <a:off x="6699523" y="5994000"/>
            <a:ext cx="623700" cy="0"/>
          </a:xfrm>
          <a:prstGeom prst="straightConnector1">
            <a:avLst/>
          </a:prstGeom>
          <a:noFill/>
          <a:ln cap="flat" cmpd="sng" w="19050">
            <a:solidFill>
              <a:schemeClr val="lt1"/>
            </a:solidFill>
            <a:prstDash val="solid"/>
            <a:round/>
            <a:headEnd len="sm" w="sm" type="none"/>
            <a:tailEnd len="sm" w="sm" type="none"/>
          </a:ln>
        </p:spPr>
      </p:cxnSp>
      <p:sp>
        <p:nvSpPr>
          <p:cNvPr id="113" name="Google Shape;113;p22"/>
          <p:cNvSpPr txBox="1"/>
          <p:nvPr>
            <p:ph type="title"/>
          </p:nvPr>
        </p:nvSpPr>
        <p:spPr>
          <a:xfrm>
            <a:off x="353646" y="1575600"/>
            <a:ext cx="5388300" cy="2044800"/>
          </a:xfrm>
          <a:prstGeom prst="rect">
            <a:avLst/>
          </a:prstGeom>
        </p:spPr>
        <p:txBody>
          <a:bodyPr anchorCtr="0" anchor="b" bIns="121825" lIns="121825" spcFirstLastPara="1" rIns="121825" wrap="square" tIns="121825">
            <a:noAutofit/>
          </a:bodyPr>
          <a:lstStyle>
            <a:lvl1pPr lvl="0" rtl="0" algn="ctr">
              <a:spcBef>
                <a:spcPts val="0"/>
              </a:spcBef>
              <a:spcAft>
                <a:spcPts val="0"/>
              </a:spcAft>
              <a:buSzPts val="5100"/>
              <a:buNone/>
              <a:defRPr sz="5100"/>
            </a:lvl1pPr>
            <a:lvl2pPr lvl="1" rtl="0" algn="ctr">
              <a:spcBef>
                <a:spcPts val="0"/>
              </a:spcBef>
              <a:spcAft>
                <a:spcPts val="0"/>
              </a:spcAft>
              <a:buSzPts val="5100"/>
              <a:buNone/>
              <a:defRPr sz="5100"/>
            </a:lvl2pPr>
            <a:lvl3pPr lvl="2" rtl="0" algn="ctr">
              <a:spcBef>
                <a:spcPts val="0"/>
              </a:spcBef>
              <a:spcAft>
                <a:spcPts val="0"/>
              </a:spcAft>
              <a:buSzPts val="5100"/>
              <a:buNone/>
              <a:defRPr sz="5100"/>
            </a:lvl3pPr>
            <a:lvl4pPr lvl="3" rtl="0" algn="ctr">
              <a:spcBef>
                <a:spcPts val="0"/>
              </a:spcBef>
              <a:spcAft>
                <a:spcPts val="0"/>
              </a:spcAft>
              <a:buSzPts val="5100"/>
              <a:buNone/>
              <a:defRPr sz="5100"/>
            </a:lvl4pPr>
            <a:lvl5pPr lvl="4" rtl="0" algn="ctr">
              <a:spcBef>
                <a:spcPts val="0"/>
              </a:spcBef>
              <a:spcAft>
                <a:spcPts val="0"/>
              </a:spcAft>
              <a:buSzPts val="5100"/>
              <a:buNone/>
              <a:defRPr sz="5100"/>
            </a:lvl5pPr>
            <a:lvl6pPr lvl="5" rtl="0" algn="ctr">
              <a:spcBef>
                <a:spcPts val="0"/>
              </a:spcBef>
              <a:spcAft>
                <a:spcPts val="0"/>
              </a:spcAft>
              <a:buSzPts val="5100"/>
              <a:buNone/>
              <a:defRPr sz="5100"/>
            </a:lvl6pPr>
            <a:lvl7pPr lvl="6" rtl="0" algn="ctr">
              <a:spcBef>
                <a:spcPts val="0"/>
              </a:spcBef>
              <a:spcAft>
                <a:spcPts val="0"/>
              </a:spcAft>
              <a:buSzPts val="5100"/>
              <a:buNone/>
              <a:defRPr sz="5100"/>
            </a:lvl7pPr>
            <a:lvl8pPr lvl="7" rtl="0" algn="ctr">
              <a:spcBef>
                <a:spcPts val="0"/>
              </a:spcBef>
              <a:spcAft>
                <a:spcPts val="0"/>
              </a:spcAft>
              <a:buSzPts val="5100"/>
              <a:buNone/>
              <a:defRPr sz="5100"/>
            </a:lvl8pPr>
            <a:lvl9pPr lvl="8" rtl="0" algn="ctr">
              <a:spcBef>
                <a:spcPts val="0"/>
              </a:spcBef>
              <a:spcAft>
                <a:spcPts val="0"/>
              </a:spcAft>
              <a:buSzPts val="5100"/>
              <a:buNone/>
              <a:defRPr sz="5100"/>
            </a:lvl9pPr>
          </a:lstStyle>
          <a:p/>
        </p:txBody>
      </p:sp>
      <p:sp>
        <p:nvSpPr>
          <p:cNvPr id="114" name="Google Shape;114;p22"/>
          <p:cNvSpPr txBox="1"/>
          <p:nvPr>
            <p:ph idx="1" type="subTitle"/>
          </p:nvPr>
        </p:nvSpPr>
        <p:spPr>
          <a:xfrm>
            <a:off x="353646" y="3692001"/>
            <a:ext cx="5388300" cy="1794000"/>
          </a:xfrm>
          <a:prstGeom prst="rect">
            <a:avLst/>
          </a:prstGeom>
        </p:spPr>
        <p:txBody>
          <a:bodyPr anchorCtr="0" anchor="t" bIns="121825" lIns="121825" spcFirstLastPara="1" rIns="121825" wrap="square" tIns="1218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5" name="Google Shape;115;p22"/>
          <p:cNvSpPr txBox="1"/>
          <p:nvPr>
            <p:ph idx="2" type="body"/>
          </p:nvPr>
        </p:nvSpPr>
        <p:spPr>
          <a:xfrm>
            <a:off x="6579410" y="965600"/>
            <a:ext cx="5110800" cy="4926900"/>
          </a:xfrm>
          <a:prstGeom prst="rect">
            <a:avLst/>
          </a:prstGeom>
        </p:spPr>
        <p:txBody>
          <a:bodyPr anchorCtr="0" anchor="ctr" bIns="121825" lIns="121825" spcFirstLastPara="1" rIns="121825" wrap="square" tIns="121825">
            <a:no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2100"/>
              </a:spcBef>
              <a:spcAft>
                <a:spcPts val="0"/>
              </a:spcAft>
              <a:buClr>
                <a:schemeClr val="lt1"/>
              </a:buClr>
              <a:buSzPts val="1900"/>
              <a:buChar char="○"/>
              <a:defRPr>
                <a:solidFill>
                  <a:schemeClr val="lt1"/>
                </a:solidFill>
              </a:defRPr>
            </a:lvl2pPr>
            <a:lvl3pPr indent="-349250" lvl="2" marL="1371600" rtl="0">
              <a:spcBef>
                <a:spcPts val="2100"/>
              </a:spcBef>
              <a:spcAft>
                <a:spcPts val="0"/>
              </a:spcAft>
              <a:buClr>
                <a:schemeClr val="lt1"/>
              </a:buClr>
              <a:buSzPts val="1900"/>
              <a:buChar char="■"/>
              <a:defRPr>
                <a:solidFill>
                  <a:schemeClr val="lt1"/>
                </a:solidFill>
              </a:defRPr>
            </a:lvl3pPr>
            <a:lvl4pPr indent="-349250" lvl="3" marL="1828800" rtl="0">
              <a:spcBef>
                <a:spcPts val="2100"/>
              </a:spcBef>
              <a:spcAft>
                <a:spcPts val="0"/>
              </a:spcAft>
              <a:buClr>
                <a:schemeClr val="lt1"/>
              </a:buClr>
              <a:buSzPts val="1900"/>
              <a:buChar char="●"/>
              <a:defRPr>
                <a:solidFill>
                  <a:schemeClr val="lt1"/>
                </a:solidFill>
              </a:defRPr>
            </a:lvl4pPr>
            <a:lvl5pPr indent="-349250" lvl="4" marL="2286000" rtl="0">
              <a:spcBef>
                <a:spcPts val="2100"/>
              </a:spcBef>
              <a:spcAft>
                <a:spcPts val="0"/>
              </a:spcAft>
              <a:buClr>
                <a:schemeClr val="lt1"/>
              </a:buClr>
              <a:buSzPts val="1900"/>
              <a:buChar char="○"/>
              <a:defRPr>
                <a:solidFill>
                  <a:schemeClr val="lt1"/>
                </a:solidFill>
              </a:defRPr>
            </a:lvl5pPr>
            <a:lvl6pPr indent="-349250" lvl="5" marL="2743200" rtl="0">
              <a:spcBef>
                <a:spcPts val="2100"/>
              </a:spcBef>
              <a:spcAft>
                <a:spcPts val="0"/>
              </a:spcAft>
              <a:buClr>
                <a:schemeClr val="lt1"/>
              </a:buClr>
              <a:buSzPts val="1900"/>
              <a:buChar char="■"/>
              <a:defRPr>
                <a:solidFill>
                  <a:schemeClr val="lt1"/>
                </a:solidFill>
              </a:defRPr>
            </a:lvl6pPr>
            <a:lvl7pPr indent="-349250" lvl="6" marL="3200400" rtl="0">
              <a:spcBef>
                <a:spcPts val="2100"/>
              </a:spcBef>
              <a:spcAft>
                <a:spcPts val="0"/>
              </a:spcAft>
              <a:buClr>
                <a:schemeClr val="lt1"/>
              </a:buClr>
              <a:buSzPts val="1900"/>
              <a:buChar char="●"/>
              <a:defRPr>
                <a:solidFill>
                  <a:schemeClr val="lt1"/>
                </a:solidFill>
              </a:defRPr>
            </a:lvl7pPr>
            <a:lvl8pPr indent="-349250" lvl="7" marL="3657600" rtl="0">
              <a:spcBef>
                <a:spcPts val="2100"/>
              </a:spcBef>
              <a:spcAft>
                <a:spcPts val="0"/>
              </a:spcAft>
              <a:buClr>
                <a:schemeClr val="lt1"/>
              </a:buClr>
              <a:buSzPts val="1900"/>
              <a:buChar char="○"/>
              <a:defRPr>
                <a:solidFill>
                  <a:schemeClr val="lt1"/>
                </a:solidFill>
              </a:defRPr>
            </a:lvl8pPr>
            <a:lvl9pPr indent="-349250" lvl="8" marL="4114800" rtl="0">
              <a:spcBef>
                <a:spcPts val="2100"/>
              </a:spcBef>
              <a:spcAft>
                <a:spcPts val="2100"/>
              </a:spcAft>
              <a:buClr>
                <a:schemeClr val="lt1"/>
              </a:buClr>
              <a:buSzPts val="1900"/>
              <a:buChar char="■"/>
              <a:defRPr>
                <a:solidFill>
                  <a:schemeClr val="lt1"/>
                </a:solidFill>
              </a:defRPr>
            </a:lvl9pPr>
          </a:lstStyle>
          <a:p/>
        </p:txBody>
      </p:sp>
      <p:sp>
        <p:nvSpPr>
          <p:cNvPr id="116" name="Google Shape;116;p2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3"/>
          <p:cNvSpPr txBox="1"/>
          <p:nvPr>
            <p:ph idx="1" type="body"/>
          </p:nvPr>
        </p:nvSpPr>
        <p:spPr>
          <a:xfrm>
            <a:off x="415184" y="5640767"/>
            <a:ext cx="7990500" cy="806700"/>
          </a:xfrm>
          <a:prstGeom prst="rect">
            <a:avLst/>
          </a:prstGeom>
        </p:spPr>
        <p:txBody>
          <a:bodyPr anchorCtr="0" anchor="ctr" bIns="121825" lIns="121825" spcFirstLastPara="1" rIns="121825" wrap="square" tIns="121825">
            <a:noAutofit/>
          </a:bodyPr>
          <a:lstStyle>
            <a:lvl1pPr indent="-228600" lvl="0" marL="457200">
              <a:lnSpc>
                <a:spcPct val="100000"/>
              </a:lnSpc>
              <a:spcBef>
                <a:spcPts val="0"/>
              </a:spcBef>
              <a:spcAft>
                <a:spcPts val="0"/>
              </a:spcAft>
              <a:buSzPts val="2800"/>
              <a:buNone/>
              <a:defRPr sz="2800"/>
            </a:lvl1pPr>
          </a:lstStyle>
          <a:p/>
        </p:txBody>
      </p:sp>
      <p:sp>
        <p:nvSpPr>
          <p:cNvPr id="119" name="Google Shape;119;p2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4"/>
          <p:cNvSpPr/>
          <p:nvPr/>
        </p:nvSpPr>
        <p:spPr>
          <a:xfrm>
            <a:off x="107492" y="3534800"/>
            <a:ext cx="11964900" cy="32157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22" name="Google Shape;122;p24"/>
          <p:cNvSpPr txBox="1"/>
          <p:nvPr>
            <p:ph hasCustomPrompt="1" type="title"/>
          </p:nvPr>
        </p:nvSpPr>
        <p:spPr>
          <a:xfrm>
            <a:off x="415184" y="990668"/>
            <a:ext cx="11349300" cy="2675100"/>
          </a:xfrm>
          <a:prstGeom prst="rect">
            <a:avLst/>
          </a:prstGeom>
        </p:spPr>
        <p:txBody>
          <a:bodyPr anchorCtr="0" anchor="b" bIns="121825" lIns="121825" spcFirstLastPara="1" rIns="121825" wrap="square" tIns="121825">
            <a:noAutofit/>
          </a:bodyPr>
          <a:lstStyle>
            <a:lvl1pPr lvl="0" algn="ctr">
              <a:spcBef>
                <a:spcPts val="0"/>
              </a:spcBef>
              <a:spcAft>
                <a:spcPts val="0"/>
              </a:spcAft>
              <a:buSzPts val="16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6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6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6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6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6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6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6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6000"/>
              <a:buFont typeface="Source Sans Pro"/>
              <a:buNone/>
              <a:defRPr sz="16000">
                <a:latin typeface="Source Sans Pro"/>
                <a:ea typeface="Source Sans Pro"/>
                <a:cs typeface="Source Sans Pro"/>
                <a:sym typeface="Source Sans Pro"/>
              </a:defRPr>
            </a:lvl9pPr>
          </a:lstStyle>
          <a:p>
            <a:r>
              <a:t>xx%</a:t>
            </a:r>
          </a:p>
        </p:txBody>
      </p:sp>
      <p:sp>
        <p:nvSpPr>
          <p:cNvPr id="123" name="Google Shape;123;p24"/>
          <p:cNvSpPr txBox="1"/>
          <p:nvPr>
            <p:ph idx="1" type="body"/>
          </p:nvPr>
        </p:nvSpPr>
        <p:spPr>
          <a:xfrm>
            <a:off x="415184" y="3793576"/>
            <a:ext cx="11349300" cy="1734300"/>
          </a:xfrm>
          <a:prstGeom prst="rect">
            <a:avLst/>
          </a:prstGeom>
        </p:spPr>
        <p:txBody>
          <a:bodyPr anchorCtr="0" anchor="t" bIns="121825" lIns="121825" spcFirstLastPara="1" rIns="121825" wrap="square" tIns="121825">
            <a:noAutofit/>
          </a:bodyPr>
          <a:lstStyle>
            <a:lvl1pPr indent="-381000" lvl="0" marL="457200" algn="ctr">
              <a:spcBef>
                <a:spcPts val="0"/>
              </a:spcBef>
              <a:spcAft>
                <a:spcPts val="0"/>
              </a:spcAft>
              <a:buClr>
                <a:schemeClr val="lt1"/>
              </a:buClr>
              <a:buSzPts val="2400"/>
              <a:buChar char="●"/>
              <a:defRPr>
                <a:solidFill>
                  <a:schemeClr val="lt1"/>
                </a:solidFill>
              </a:defRPr>
            </a:lvl1pPr>
            <a:lvl2pPr indent="-349250" lvl="1" marL="914400" algn="ctr">
              <a:spcBef>
                <a:spcPts val="2100"/>
              </a:spcBef>
              <a:spcAft>
                <a:spcPts val="0"/>
              </a:spcAft>
              <a:buClr>
                <a:schemeClr val="lt1"/>
              </a:buClr>
              <a:buSzPts val="1900"/>
              <a:buChar char="○"/>
              <a:defRPr>
                <a:solidFill>
                  <a:schemeClr val="lt1"/>
                </a:solidFill>
              </a:defRPr>
            </a:lvl2pPr>
            <a:lvl3pPr indent="-349250" lvl="2" marL="1371600" algn="ctr">
              <a:spcBef>
                <a:spcPts val="2100"/>
              </a:spcBef>
              <a:spcAft>
                <a:spcPts val="0"/>
              </a:spcAft>
              <a:buClr>
                <a:schemeClr val="lt1"/>
              </a:buClr>
              <a:buSzPts val="1900"/>
              <a:buChar char="■"/>
              <a:defRPr>
                <a:solidFill>
                  <a:schemeClr val="lt1"/>
                </a:solidFill>
              </a:defRPr>
            </a:lvl3pPr>
            <a:lvl4pPr indent="-349250" lvl="3" marL="1828800" algn="ctr">
              <a:spcBef>
                <a:spcPts val="2100"/>
              </a:spcBef>
              <a:spcAft>
                <a:spcPts val="0"/>
              </a:spcAft>
              <a:buClr>
                <a:schemeClr val="lt1"/>
              </a:buClr>
              <a:buSzPts val="1900"/>
              <a:buChar char="●"/>
              <a:defRPr>
                <a:solidFill>
                  <a:schemeClr val="lt1"/>
                </a:solidFill>
              </a:defRPr>
            </a:lvl4pPr>
            <a:lvl5pPr indent="-349250" lvl="4" marL="2286000" algn="ctr">
              <a:spcBef>
                <a:spcPts val="2100"/>
              </a:spcBef>
              <a:spcAft>
                <a:spcPts val="0"/>
              </a:spcAft>
              <a:buClr>
                <a:schemeClr val="lt1"/>
              </a:buClr>
              <a:buSzPts val="1900"/>
              <a:buChar char="○"/>
              <a:defRPr>
                <a:solidFill>
                  <a:schemeClr val="lt1"/>
                </a:solidFill>
              </a:defRPr>
            </a:lvl5pPr>
            <a:lvl6pPr indent="-349250" lvl="5" marL="2743200" algn="ctr">
              <a:spcBef>
                <a:spcPts val="2100"/>
              </a:spcBef>
              <a:spcAft>
                <a:spcPts val="0"/>
              </a:spcAft>
              <a:buClr>
                <a:schemeClr val="lt1"/>
              </a:buClr>
              <a:buSzPts val="1900"/>
              <a:buChar char="■"/>
              <a:defRPr>
                <a:solidFill>
                  <a:schemeClr val="lt1"/>
                </a:solidFill>
              </a:defRPr>
            </a:lvl6pPr>
            <a:lvl7pPr indent="-349250" lvl="6" marL="3200400" algn="ctr">
              <a:spcBef>
                <a:spcPts val="2100"/>
              </a:spcBef>
              <a:spcAft>
                <a:spcPts val="0"/>
              </a:spcAft>
              <a:buClr>
                <a:schemeClr val="lt1"/>
              </a:buClr>
              <a:buSzPts val="1900"/>
              <a:buChar char="●"/>
              <a:defRPr>
                <a:solidFill>
                  <a:schemeClr val="lt1"/>
                </a:solidFill>
              </a:defRPr>
            </a:lvl7pPr>
            <a:lvl8pPr indent="-349250" lvl="7" marL="3657600" algn="ctr">
              <a:spcBef>
                <a:spcPts val="2100"/>
              </a:spcBef>
              <a:spcAft>
                <a:spcPts val="0"/>
              </a:spcAft>
              <a:buClr>
                <a:schemeClr val="lt1"/>
              </a:buClr>
              <a:buSzPts val="1900"/>
              <a:buChar char="○"/>
              <a:defRPr>
                <a:solidFill>
                  <a:schemeClr val="lt1"/>
                </a:solidFill>
              </a:defRPr>
            </a:lvl8pPr>
            <a:lvl9pPr indent="-349250" lvl="8" marL="4114800" algn="ctr">
              <a:spcBef>
                <a:spcPts val="2100"/>
              </a:spcBef>
              <a:spcAft>
                <a:spcPts val="2100"/>
              </a:spcAft>
              <a:buClr>
                <a:schemeClr val="lt1"/>
              </a:buClr>
              <a:buSzPts val="1900"/>
              <a:buChar char="■"/>
              <a:defRPr>
                <a:solidFill>
                  <a:schemeClr val="lt1"/>
                </a:solidFill>
              </a:defRPr>
            </a:lvl9pPr>
          </a:lstStyle>
          <a:p/>
        </p:txBody>
      </p:sp>
      <p:sp>
        <p:nvSpPr>
          <p:cNvPr id="124" name="Google Shape;124;p2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 name="Shape 135"/>
        <p:cNvGrpSpPr/>
        <p:nvPr/>
      </p:nvGrpSpPr>
      <p:grpSpPr>
        <a:xfrm>
          <a:off x="0" y="0"/>
          <a:ext cx="0" cy="0"/>
          <a:chOff x="0" y="0"/>
          <a:chExt cx="0" cy="0"/>
        </a:xfrm>
      </p:grpSpPr>
      <p:sp>
        <p:nvSpPr>
          <p:cNvPr id="136" name="Google Shape;136;p27"/>
          <p:cNvSpPr/>
          <p:nvPr/>
        </p:nvSpPr>
        <p:spPr>
          <a:xfrm>
            <a:off x="107492" y="3534800"/>
            <a:ext cx="11964900" cy="32157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37" name="Google Shape;137;p27"/>
          <p:cNvSpPr txBox="1"/>
          <p:nvPr>
            <p:ph type="ctrTitle"/>
          </p:nvPr>
        </p:nvSpPr>
        <p:spPr>
          <a:xfrm>
            <a:off x="647185" y="352633"/>
            <a:ext cx="10900800" cy="1964700"/>
          </a:xfrm>
          <a:prstGeom prst="rect">
            <a:avLst/>
          </a:prstGeom>
        </p:spPr>
        <p:txBody>
          <a:bodyPr anchorCtr="0" anchor="b" bIns="121825" lIns="121825" spcFirstLastPara="1" rIns="121825" wrap="square" tIns="121825">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138" name="Google Shape;138;p27"/>
          <p:cNvSpPr txBox="1"/>
          <p:nvPr>
            <p:ph idx="1" type="subTitle"/>
          </p:nvPr>
        </p:nvSpPr>
        <p:spPr>
          <a:xfrm>
            <a:off x="647185" y="2317433"/>
            <a:ext cx="10900800" cy="1148100"/>
          </a:xfrm>
          <a:prstGeom prst="rect">
            <a:avLst/>
          </a:prstGeom>
        </p:spPr>
        <p:txBody>
          <a:bodyPr anchorCtr="0" anchor="t" bIns="121825" lIns="121825" spcFirstLastPara="1" rIns="121825" wrap="square" tIns="1218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139" name="Google Shape;139;p27"/>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p:cSld name="TITLE_1">
    <p:spTree>
      <p:nvGrpSpPr>
        <p:cNvPr id="140" name="Shape 140"/>
        <p:cNvGrpSpPr/>
        <p:nvPr/>
      </p:nvGrpSpPr>
      <p:grpSpPr>
        <a:xfrm>
          <a:off x="0" y="0"/>
          <a:ext cx="0" cy="0"/>
          <a:chOff x="0" y="0"/>
          <a:chExt cx="0" cy="0"/>
        </a:xfrm>
      </p:grpSpPr>
      <p:sp>
        <p:nvSpPr>
          <p:cNvPr id="141" name="Google Shape;141;p28"/>
          <p:cNvSpPr/>
          <p:nvPr/>
        </p:nvSpPr>
        <p:spPr>
          <a:xfrm>
            <a:off x="107492" y="3534800"/>
            <a:ext cx="11964900" cy="3215700"/>
          </a:xfrm>
          <a:prstGeom prst="rect">
            <a:avLst/>
          </a:prstGeom>
          <a:solidFill>
            <a:srgbClr val="D54C5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42" name="Google Shape;142;p28"/>
          <p:cNvSpPr txBox="1"/>
          <p:nvPr>
            <p:ph type="ctrTitle"/>
          </p:nvPr>
        </p:nvSpPr>
        <p:spPr>
          <a:xfrm>
            <a:off x="647185" y="352633"/>
            <a:ext cx="10900800" cy="1964700"/>
          </a:xfrm>
          <a:prstGeom prst="rect">
            <a:avLst/>
          </a:prstGeom>
        </p:spPr>
        <p:txBody>
          <a:bodyPr anchorCtr="0" anchor="b" bIns="121825" lIns="121825" spcFirstLastPara="1" rIns="121825" wrap="square" tIns="121825">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143" name="Google Shape;143;p28"/>
          <p:cNvSpPr txBox="1"/>
          <p:nvPr>
            <p:ph idx="1" type="subTitle"/>
          </p:nvPr>
        </p:nvSpPr>
        <p:spPr>
          <a:xfrm>
            <a:off x="647185" y="2317433"/>
            <a:ext cx="10900800" cy="1148100"/>
          </a:xfrm>
          <a:prstGeom prst="rect">
            <a:avLst/>
          </a:prstGeom>
        </p:spPr>
        <p:txBody>
          <a:bodyPr anchorCtr="0" anchor="t" bIns="121825" lIns="121825" spcFirstLastPara="1" rIns="121825" wrap="square" tIns="1218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144" name="Google Shape;144;p28"/>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en">
  <p:cSld name="TITLE_1_1">
    <p:spTree>
      <p:nvGrpSpPr>
        <p:cNvPr id="145" name="Shape 145"/>
        <p:cNvGrpSpPr/>
        <p:nvPr/>
      </p:nvGrpSpPr>
      <p:grpSpPr>
        <a:xfrm>
          <a:off x="0" y="0"/>
          <a:ext cx="0" cy="0"/>
          <a:chOff x="0" y="0"/>
          <a:chExt cx="0" cy="0"/>
        </a:xfrm>
      </p:grpSpPr>
      <p:sp>
        <p:nvSpPr>
          <p:cNvPr id="146" name="Google Shape;146;p29"/>
          <p:cNvSpPr/>
          <p:nvPr/>
        </p:nvSpPr>
        <p:spPr>
          <a:xfrm>
            <a:off x="107492" y="3534800"/>
            <a:ext cx="11964900" cy="3215700"/>
          </a:xfrm>
          <a:prstGeom prst="rect">
            <a:avLst/>
          </a:prstGeom>
          <a:solidFill>
            <a:srgbClr val="78B037"/>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47" name="Google Shape;147;p29"/>
          <p:cNvSpPr txBox="1"/>
          <p:nvPr>
            <p:ph type="ctrTitle"/>
          </p:nvPr>
        </p:nvSpPr>
        <p:spPr>
          <a:xfrm>
            <a:off x="647185" y="352633"/>
            <a:ext cx="10900800" cy="1964700"/>
          </a:xfrm>
          <a:prstGeom prst="rect">
            <a:avLst/>
          </a:prstGeom>
        </p:spPr>
        <p:txBody>
          <a:bodyPr anchorCtr="0" anchor="b" bIns="121825" lIns="121825" spcFirstLastPara="1" rIns="121825" wrap="square" tIns="121825">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148" name="Google Shape;148;p29"/>
          <p:cNvSpPr txBox="1"/>
          <p:nvPr>
            <p:ph idx="1" type="subTitle"/>
          </p:nvPr>
        </p:nvSpPr>
        <p:spPr>
          <a:xfrm>
            <a:off x="647185" y="2317433"/>
            <a:ext cx="10900800" cy="1148100"/>
          </a:xfrm>
          <a:prstGeom prst="rect">
            <a:avLst/>
          </a:prstGeom>
        </p:spPr>
        <p:txBody>
          <a:bodyPr anchorCtr="0" anchor="t" bIns="121825" lIns="121825" spcFirstLastPara="1" rIns="121825" wrap="square" tIns="1218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149" name="Google Shape;149;p29"/>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0" name="Shape 150"/>
        <p:cNvGrpSpPr/>
        <p:nvPr/>
      </p:nvGrpSpPr>
      <p:grpSpPr>
        <a:xfrm>
          <a:off x="0" y="0"/>
          <a:ext cx="0" cy="0"/>
          <a:chOff x="0" y="0"/>
          <a:chExt cx="0" cy="0"/>
        </a:xfrm>
      </p:grpSpPr>
      <p:sp>
        <p:nvSpPr>
          <p:cNvPr id="151" name="Google Shape;151;p30"/>
          <p:cNvSpPr/>
          <p:nvPr/>
        </p:nvSpPr>
        <p:spPr>
          <a:xfrm>
            <a:off x="107492" y="3534800"/>
            <a:ext cx="11964900" cy="32157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52" name="Google Shape;152;p30"/>
          <p:cNvSpPr txBox="1"/>
          <p:nvPr>
            <p:ph type="title"/>
          </p:nvPr>
        </p:nvSpPr>
        <p:spPr>
          <a:xfrm>
            <a:off x="647185" y="2286000"/>
            <a:ext cx="10900800" cy="1047600"/>
          </a:xfrm>
          <a:prstGeom prst="rect">
            <a:avLst/>
          </a:prstGeom>
        </p:spPr>
        <p:txBody>
          <a:bodyPr anchorCtr="0" anchor="b" bIns="121825" lIns="121825" spcFirstLastPara="1" rIns="121825" wrap="square" tIns="1218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3" name="Google Shape;153;p3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red">
  <p:cSld name="SECTION_HEADER_1">
    <p:spTree>
      <p:nvGrpSpPr>
        <p:cNvPr id="154" name="Shape 154"/>
        <p:cNvGrpSpPr/>
        <p:nvPr/>
      </p:nvGrpSpPr>
      <p:grpSpPr>
        <a:xfrm>
          <a:off x="0" y="0"/>
          <a:ext cx="0" cy="0"/>
          <a:chOff x="0" y="0"/>
          <a:chExt cx="0" cy="0"/>
        </a:xfrm>
      </p:grpSpPr>
      <p:sp>
        <p:nvSpPr>
          <p:cNvPr id="155" name="Google Shape;155;p31"/>
          <p:cNvSpPr/>
          <p:nvPr/>
        </p:nvSpPr>
        <p:spPr>
          <a:xfrm>
            <a:off x="107492" y="3534800"/>
            <a:ext cx="11964900" cy="3215700"/>
          </a:xfrm>
          <a:prstGeom prst="rect">
            <a:avLst/>
          </a:prstGeom>
          <a:solidFill>
            <a:srgbClr val="D54C5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56" name="Google Shape;156;p31"/>
          <p:cNvSpPr txBox="1"/>
          <p:nvPr>
            <p:ph type="title"/>
          </p:nvPr>
        </p:nvSpPr>
        <p:spPr>
          <a:xfrm>
            <a:off x="647185" y="2286000"/>
            <a:ext cx="10900800" cy="1047600"/>
          </a:xfrm>
          <a:prstGeom prst="rect">
            <a:avLst/>
          </a:prstGeom>
        </p:spPr>
        <p:txBody>
          <a:bodyPr anchorCtr="0" anchor="b" bIns="121825" lIns="121825" spcFirstLastPara="1" rIns="121825" wrap="square" tIns="1218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7" name="Google Shape;157;p31"/>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en">
  <p:cSld name="TITLE_1_1">
    <p:spTree>
      <p:nvGrpSpPr>
        <p:cNvPr id="23" name="Shape 23"/>
        <p:cNvGrpSpPr/>
        <p:nvPr/>
      </p:nvGrpSpPr>
      <p:grpSpPr>
        <a:xfrm>
          <a:off x="0" y="0"/>
          <a:ext cx="0" cy="0"/>
          <a:chOff x="0" y="0"/>
          <a:chExt cx="0" cy="0"/>
        </a:xfrm>
      </p:grpSpPr>
      <p:sp>
        <p:nvSpPr>
          <p:cNvPr id="24" name="Google Shape;24;p4"/>
          <p:cNvSpPr/>
          <p:nvPr/>
        </p:nvSpPr>
        <p:spPr>
          <a:xfrm>
            <a:off x="107492" y="3534800"/>
            <a:ext cx="11964900" cy="3215700"/>
          </a:xfrm>
          <a:prstGeom prst="rect">
            <a:avLst/>
          </a:prstGeom>
          <a:solidFill>
            <a:srgbClr val="78B037"/>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25" name="Google Shape;25;p4"/>
          <p:cNvSpPr txBox="1"/>
          <p:nvPr>
            <p:ph type="ctrTitle"/>
          </p:nvPr>
        </p:nvSpPr>
        <p:spPr>
          <a:xfrm>
            <a:off x="647185" y="352633"/>
            <a:ext cx="10900800" cy="1964700"/>
          </a:xfrm>
          <a:prstGeom prst="rect">
            <a:avLst/>
          </a:prstGeom>
        </p:spPr>
        <p:txBody>
          <a:bodyPr anchorCtr="0" anchor="b" bIns="121825" lIns="121825" spcFirstLastPara="1" rIns="121825" wrap="square" tIns="121825">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26" name="Google Shape;26;p4"/>
          <p:cNvSpPr txBox="1"/>
          <p:nvPr>
            <p:ph idx="1" type="subTitle"/>
          </p:nvPr>
        </p:nvSpPr>
        <p:spPr>
          <a:xfrm>
            <a:off x="647185" y="2317433"/>
            <a:ext cx="10900800" cy="1148100"/>
          </a:xfrm>
          <a:prstGeom prst="rect">
            <a:avLst/>
          </a:prstGeom>
        </p:spPr>
        <p:txBody>
          <a:bodyPr anchorCtr="0" anchor="t" bIns="121825" lIns="121825" spcFirstLastPara="1" rIns="121825" wrap="square" tIns="1218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27" name="Google Shape;27;p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green">
  <p:cSld name="SECTION_HEADER_1_1">
    <p:spTree>
      <p:nvGrpSpPr>
        <p:cNvPr id="158" name="Shape 158"/>
        <p:cNvGrpSpPr/>
        <p:nvPr/>
      </p:nvGrpSpPr>
      <p:grpSpPr>
        <a:xfrm>
          <a:off x="0" y="0"/>
          <a:ext cx="0" cy="0"/>
          <a:chOff x="0" y="0"/>
          <a:chExt cx="0" cy="0"/>
        </a:xfrm>
      </p:grpSpPr>
      <p:sp>
        <p:nvSpPr>
          <p:cNvPr id="159" name="Google Shape;159;p32"/>
          <p:cNvSpPr/>
          <p:nvPr/>
        </p:nvSpPr>
        <p:spPr>
          <a:xfrm>
            <a:off x="107492" y="3534800"/>
            <a:ext cx="11964900" cy="3215700"/>
          </a:xfrm>
          <a:prstGeom prst="rect">
            <a:avLst/>
          </a:prstGeom>
          <a:solidFill>
            <a:srgbClr val="78B037"/>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60" name="Google Shape;160;p32"/>
          <p:cNvSpPr txBox="1"/>
          <p:nvPr>
            <p:ph type="title"/>
          </p:nvPr>
        </p:nvSpPr>
        <p:spPr>
          <a:xfrm>
            <a:off x="647185" y="2286000"/>
            <a:ext cx="10900800" cy="1047600"/>
          </a:xfrm>
          <a:prstGeom prst="rect">
            <a:avLst/>
          </a:prstGeom>
        </p:spPr>
        <p:txBody>
          <a:bodyPr anchorCtr="0" anchor="b" bIns="121825" lIns="121825" spcFirstLastPara="1" rIns="121825" wrap="square" tIns="1218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1" name="Google Shape;161;p3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33"/>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64" name="Google Shape;164;p33"/>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5" name="Google Shape;165;p3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Blue">
  <p:cSld name="TITLE_AND_BODY_1">
    <p:spTree>
      <p:nvGrpSpPr>
        <p:cNvPr id="166" name="Shape 166"/>
        <p:cNvGrpSpPr/>
        <p:nvPr/>
      </p:nvGrpSpPr>
      <p:grpSpPr>
        <a:xfrm>
          <a:off x="0" y="0"/>
          <a:ext cx="0" cy="0"/>
          <a:chOff x="0" y="0"/>
          <a:chExt cx="0" cy="0"/>
        </a:xfrm>
      </p:grpSpPr>
      <p:sp>
        <p:nvSpPr>
          <p:cNvPr id="167" name="Google Shape;167;p34"/>
          <p:cNvSpPr/>
          <p:nvPr/>
        </p:nvSpPr>
        <p:spPr>
          <a:xfrm>
            <a:off x="0" y="0"/>
            <a:ext cx="12179700" cy="15369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68" name="Google Shape;168;p34"/>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69" name="Google Shape;169;p34"/>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70" name="Google Shape;170;p3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Green">
  <p:cSld name="TITLE_AND_BODY_1_1">
    <p:spTree>
      <p:nvGrpSpPr>
        <p:cNvPr id="171" name="Shape 171"/>
        <p:cNvGrpSpPr/>
        <p:nvPr/>
      </p:nvGrpSpPr>
      <p:grpSpPr>
        <a:xfrm>
          <a:off x="0" y="0"/>
          <a:ext cx="0" cy="0"/>
          <a:chOff x="0" y="0"/>
          <a:chExt cx="0" cy="0"/>
        </a:xfrm>
      </p:grpSpPr>
      <p:sp>
        <p:nvSpPr>
          <p:cNvPr id="172" name="Google Shape;172;p35"/>
          <p:cNvSpPr/>
          <p:nvPr/>
        </p:nvSpPr>
        <p:spPr>
          <a:xfrm>
            <a:off x="0" y="0"/>
            <a:ext cx="12179700" cy="1536900"/>
          </a:xfrm>
          <a:prstGeom prst="rect">
            <a:avLst/>
          </a:prstGeom>
          <a:solidFill>
            <a:srgbClr val="78B037"/>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73" name="Google Shape;173;p35"/>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74" name="Google Shape;174;p35"/>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75" name="Google Shape;175;p3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ed">
  <p:cSld name="TITLE_AND_BODY_1_1_1">
    <p:spTree>
      <p:nvGrpSpPr>
        <p:cNvPr id="176" name="Shape 176"/>
        <p:cNvGrpSpPr/>
        <p:nvPr/>
      </p:nvGrpSpPr>
      <p:grpSpPr>
        <a:xfrm>
          <a:off x="0" y="0"/>
          <a:ext cx="0" cy="0"/>
          <a:chOff x="0" y="0"/>
          <a:chExt cx="0" cy="0"/>
        </a:xfrm>
      </p:grpSpPr>
      <p:sp>
        <p:nvSpPr>
          <p:cNvPr id="177" name="Google Shape;177;p36"/>
          <p:cNvSpPr/>
          <p:nvPr/>
        </p:nvSpPr>
        <p:spPr>
          <a:xfrm>
            <a:off x="0" y="0"/>
            <a:ext cx="12179700" cy="1536900"/>
          </a:xfrm>
          <a:prstGeom prst="rect">
            <a:avLst/>
          </a:prstGeom>
          <a:solidFill>
            <a:srgbClr val="D54C5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178" name="Google Shape;178;p36"/>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79" name="Google Shape;179;p36"/>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80" name="Google Shape;180;p36"/>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1" name="Shape 181"/>
        <p:cNvGrpSpPr/>
        <p:nvPr/>
      </p:nvGrpSpPr>
      <p:grpSpPr>
        <a:xfrm>
          <a:off x="0" y="0"/>
          <a:ext cx="0" cy="0"/>
          <a:chOff x="0" y="0"/>
          <a:chExt cx="0" cy="0"/>
        </a:xfrm>
      </p:grpSpPr>
      <p:sp>
        <p:nvSpPr>
          <p:cNvPr id="182" name="Google Shape;182;p37"/>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83" name="Google Shape;183;p37"/>
          <p:cNvSpPr txBox="1"/>
          <p:nvPr>
            <p:ph idx="1" type="body"/>
          </p:nvPr>
        </p:nvSpPr>
        <p:spPr>
          <a:xfrm>
            <a:off x="415184" y="1536633"/>
            <a:ext cx="5328000" cy="4555200"/>
          </a:xfrm>
          <a:prstGeom prst="rect">
            <a:avLst/>
          </a:prstGeom>
        </p:spPr>
        <p:txBody>
          <a:bodyPr anchorCtr="0" anchor="t" bIns="121825" lIns="121825" spcFirstLastPara="1" rIns="121825" wrap="square" tIns="121825">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4" name="Google Shape;184;p37"/>
          <p:cNvSpPr txBox="1"/>
          <p:nvPr>
            <p:ph idx="2" type="body"/>
          </p:nvPr>
        </p:nvSpPr>
        <p:spPr>
          <a:xfrm>
            <a:off x="6436753" y="1536633"/>
            <a:ext cx="5328000" cy="4555200"/>
          </a:xfrm>
          <a:prstGeom prst="rect">
            <a:avLst/>
          </a:prstGeom>
        </p:spPr>
        <p:txBody>
          <a:bodyPr anchorCtr="0" anchor="t" bIns="121825" lIns="121825" spcFirstLastPara="1" rIns="121825" wrap="square" tIns="121825">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5" name="Google Shape;185;p37"/>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6" name="Shape 186"/>
        <p:cNvGrpSpPr/>
        <p:nvPr/>
      </p:nvGrpSpPr>
      <p:grpSpPr>
        <a:xfrm>
          <a:off x="0" y="0"/>
          <a:ext cx="0" cy="0"/>
          <a:chOff x="0" y="0"/>
          <a:chExt cx="0" cy="0"/>
        </a:xfrm>
      </p:grpSpPr>
      <p:sp>
        <p:nvSpPr>
          <p:cNvPr id="187" name="Google Shape;187;p38"/>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88" name="Google Shape;188;p38"/>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9" name="Shape 189"/>
        <p:cNvGrpSpPr/>
        <p:nvPr/>
      </p:nvGrpSpPr>
      <p:grpSpPr>
        <a:xfrm>
          <a:off x="0" y="0"/>
          <a:ext cx="0" cy="0"/>
          <a:chOff x="0" y="0"/>
          <a:chExt cx="0" cy="0"/>
        </a:xfrm>
      </p:grpSpPr>
      <p:sp>
        <p:nvSpPr>
          <p:cNvPr id="190" name="Google Shape;190;p39"/>
          <p:cNvSpPr txBox="1"/>
          <p:nvPr>
            <p:ph type="title"/>
          </p:nvPr>
        </p:nvSpPr>
        <p:spPr>
          <a:xfrm>
            <a:off x="415184" y="740800"/>
            <a:ext cx="3740400" cy="1007700"/>
          </a:xfrm>
          <a:prstGeom prst="rect">
            <a:avLst/>
          </a:prstGeom>
        </p:spPr>
        <p:txBody>
          <a:bodyPr anchorCtr="0" anchor="b" bIns="121825" lIns="121825" spcFirstLastPara="1" rIns="121825" wrap="square" tIns="121825">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91" name="Google Shape;191;p39"/>
          <p:cNvSpPr txBox="1"/>
          <p:nvPr>
            <p:ph idx="1" type="body"/>
          </p:nvPr>
        </p:nvSpPr>
        <p:spPr>
          <a:xfrm>
            <a:off x="415184" y="1852800"/>
            <a:ext cx="3740400" cy="4239300"/>
          </a:xfrm>
          <a:prstGeom prst="rect">
            <a:avLst/>
          </a:prstGeom>
        </p:spPr>
        <p:txBody>
          <a:bodyPr anchorCtr="0" anchor="t" bIns="121825" lIns="121825" spcFirstLastPara="1" rIns="121825" wrap="square" tIns="121825">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92" name="Google Shape;192;p39"/>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4A90E2"/>
        </a:solidFill>
      </p:bgPr>
    </p:bg>
    <p:spTree>
      <p:nvGrpSpPr>
        <p:cNvPr id="193" name="Shape 193"/>
        <p:cNvGrpSpPr/>
        <p:nvPr/>
      </p:nvGrpSpPr>
      <p:grpSpPr>
        <a:xfrm>
          <a:off x="0" y="0"/>
          <a:ext cx="0" cy="0"/>
          <a:chOff x="0" y="0"/>
          <a:chExt cx="0" cy="0"/>
        </a:xfrm>
      </p:grpSpPr>
      <p:pic>
        <p:nvPicPr>
          <p:cNvPr id="194" name="Google Shape;194;p40"/>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195" name="Google Shape;195;p40"/>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196" name="Google Shape;196;p40"/>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197" name="Google Shape;197;p4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98" name="Google Shape;198;p40"/>
          <p:cNvSpPr txBox="1"/>
          <p:nvPr/>
        </p:nvSpPr>
        <p:spPr>
          <a:xfrm>
            <a:off x="53047" y="6471967"/>
            <a:ext cx="4063800" cy="3048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Clr>
                <a:schemeClr val="dk2"/>
              </a:buClr>
              <a:buSzPts val="1500"/>
              <a:buFont typeface="Arial"/>
              <a:buNone/>
            </a:pPr>
            <a:r>
              <a:rPr i="1" lang="en-GB" sz="1300">
                <a:solidFill>
                  <a:srgbClr val="FFFFFF"/>
                </a:solidFill>
              </a:rPr>
              <a:t>Jenkins Configuration-as-Code</a:t>
            </a:r>
            <a:endParaRPr i="1" sz="1300">
              <a:solidFill>
                <a:srgbClr val="FFFFFF"/>
              </a:solidFill>
            </a:endParaRPr>
          </a:p>
          <a:p>
            <a:pPr indent="0" lvl="0" marL="0" rtl="0" algn="l">
              <a:spcBef>
                <a:spcPts val="0"/>
              </a:spcBef>
              <a:spcAft>
                <a:spcPts val="0"/>
              </a:spcAft>
              <a:buClr>
                <a:schemeClr val="dk2"/>
              </a:buClr>
              <a:buSzPts val="1500"/>
              <a:buFont typeface="Arial"/>
              <a:buNone/>
            </a:pPr>
            <a:r>
              <a:t/>
            </a:r>
            <a:endParaRPr i="1" sz="1300">
              <a:solidFill>
                <a:srgbClr val="FFFFFF"/>
              </a:solidFill>
            </a:endParaRPr>
          </a:p>
          <a:p>
            <a:pPr indent="0" lvl="0" marL="0" rtl="0" algn="l">
              <a:spcBef>
                <a:spcPts val="0"/>
              </a:spcBef>
              <a:spcAft>
                <a:spcPts val="0"/>
              </a:spcAft>
              <a:buNone/>
            </a:pPr>
            <a:r>
              <a:t/>
            </a:r>
            <a:endParaRPr i="1" sz="1300">
              <a:solidFill>
                <a:srgbClr val="FFFFFF"/>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D54C53"/>
        </a:solidFill>
      </p:bgPr>
    </p:bg>
    <p:spTree>
      <p:nvGrpSpPr>
        <p:cNvPr id="199" name="Shape 199"/>
        <p:cNvGrpSpPr/>
        <p:nvPr/>
      </p:nvGrpSpPr>
      <p:grpSpPr>
        <a:xfrm>
          <a:off x="0" y="0"/>
          <a:ext cx="0" cy="0"/>
          <a:chOff x="0" y="0"/>
          <a:chExt cx="0" cy="0"/>
        </a:xfrm>
      </p:grpSpPr>
      <p:pic>
        <p:nvPicPr>
          <p:cNvPr id="200" name="Google Shape;200;p41"/>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201" name="Google Shape;201;p41"/>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202" name="Google Shape;202;p41"/>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203" name="Google Shape;203;p41"/>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p:nvPr/>
        </p:nvSpPr>
        <p:spPr>
          <a:xfrm>
            <a:off x="107492" y="3534800"/>
            <a:ext cx="11964900" cy="32157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30" name="Google Shape;30;p5"/>
          <p:cNvSpPr txBox="1"/>
          <p:nvPr>
            <p:ph type="title"/>
          </p:nvPr>
        </p:nvSpPr>
        <p:spPr>
          <a:xfrm>
            <a:off x="647185" y="2286000"/>
            <a:ext cx="10900800" cy="1047600"/>
          </a:xfrm>
          <a:prstGeom prst="rect">
            <a:avLst/>
          </a:prstGeom>
        </p:spPr>
        <p:txBody>
          <a:bodyPr anchorCtr="0" anchor="b" bIns="121825" lIns="121825" spcFirstLastPara="1" rIns="121825" wrap="square" tIns="1218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enkins World 2018">
  <p:cSld name="MAIN_POINT_1_1">
    <p:bg>
      <p:bgPr>
        <a:solidFill>
          <a:srgbClr val="78B037"/>
        </a:solidFill>
      </p:bgPr>
    </p:bg>
    <p:spTree>
      <p:nvGrpSpPr>
        <p:cNvPr id="204" name="Shape 204"/>
        <p:cNvGrpSpPr/>
        <p:nvPr/>
      </p:nvGrpSpPr>
      <p:grpSpPr>
        <a:xfrm>
          <a:off x="0" y="0"/>
          <a:ext cx="0" cy="0"/>
          <a:chOff x="0" y="0"/>
          <a:chExt cx="0" cy="0"/>
        </a:xfrm>
      </p:grpSpPr>
      <p:pic>
        <p:nvPicPr>
          <p:cNvPr id="205" name="Google Shape;205;p42"/>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206" name="Google Shape;206;p42"/>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207" name="Google Shape;207;p42"/>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208" name="Google Shape;208;p4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09" name="Google Shape;209;p42"/>
          <p:cNvSpPr txBox="1"/>
          <p:nvPr/>
        </p:nvSpPr>
        <p:spPr>
          <a:xfrm>
            <a:off x="53047" y="6471967"/>
            <a:ext cx="4063800" cy="3048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Clr>
                <a:schemeClr val="dk2"/>
              </a:buClr>
              <a:buSzPts val="1500"/>
              <a:buFont typeface="Arial"/>
              <a:buNone/>
            </a:pPr>
            <a:r>
              <a:rPr i="1" lang="en-GB" sz="1300">
                <a:solidFill>
                  <a:srgbClr val="FFFFFF"/>
                </a:solidFill>
              </a:rPr>
              <a:t>Jenkins Configuration-as-Code</a:t>
            </a:r>
            <a:endParaRPr i="1" sz="1300">
              <a:solidFill>
                <a:srgbClr val="FFFFFF"/>
              </a:solidFill>
            </a:endParaRPr>
          </a:p>
          <a:p>
            <a:pPr indent="0" lvl="0" marL="0" rtl="0" algn="l">
              <a:spcBef>
                <a:spcPts val="0"/>
              </a:spcBef>
              <a:spcAft>
                <a:spcPts val="0"/>
              </a:spcAft>
              <a:buClr>
                <a:schemeClr val="dk2"/>
              </a:buClr>
              <a:buSzPts val="1500"/>
              <a:buFont typeface="Arial"/>
              <a:buNone/>
            </a:pPr>
            <a:r>
              <a:t/>
            </a:r>
            <a:endParaRPr i="1" sz="1300">
              <a:solidFill>
                <a:srgbClr val="FFFFFF"/>
              </a:solidFill>
            </a:endParaRPr>
          </a:p>
          <a:p>
            <a:pPr indent="0" lvl="0" marL="0" rtl="0" algn="l">
              <a:spcBef>
                <a:spcPts val="0"/>
              </a:spcBef>
              <a:spcAft>
                <a:spcPts val="0"/>
              </a:spcAft>
              <a:buClr>
                <a:schemeClr val="dk2"/>
              </a:buClr>
              <a:buSzPts val="1500"/>
              <a:buFont typeface="Arial"/>
              <a:buNone/>
            </a:pPr>
            <a:r>
              <a:t/>
            </a:r>
            <a:endParaRPr i="1" sz="1300">
              <a:solidFill>
                <a:srgbClr val="FFFFFF"/>
              </a:solidFill>
            </a:endParaRPr>
          </a:p>
          <a:p>
            <a:pPr indent="0" lvl="0" marL="0" rtl="0" algn="l">
              <a:spcBef>
                <a:spcPts val="0"/>
              </a:spcBef>
              <a:spcAft>
                <a:spcPts val="0"/>
              </a:spcAft>
              <a:buNone/>
            </a:pPr>
            <a:r>
              <a:t/>
            </a:r>
            <a:endParaRPr i="1" sz="1300">
              <a:solidFill>
                <a:srgbClr val="FFFFFF"/>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1">
  <p:cSld name="MAIN_POINT_1_1_1">
    <p:bg>
      <p:bgPr>
        <a:solidFill>
          <a:srgbClr val="F5A623"/>
        </a:solidFill>
      </p:bgPr>
    </p:bg>
    <p:spTree>
      <p:nvGrpSpPr>
        <p:cNvPr id="210" name="Shape 210"/>
        <p:cNvGrpSpPr/>
        <p:nvPr/>
      </p:nvGrpSpPr>
      <p:grpSpPr>
        <a:xfrm>
          <a:off x="0" y="0"/>
          <a:ext cx="0" cy="0"/>
          <a:chOff x="0" y="0"/>
          <a:chExt cx="0" cy="0"/>
        </a:xfrm>
      </p:grpSpPr>
      <p:pic>
        <p:nvPicPr>
          <p:cNvPr id="211" name="Google Shape;211;p43"/>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212" name="Google Shape;212;p43"/>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213" name="Google Shape;213;p43"/>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214" name="Google Shape;214;p4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15" name="Google Shape;215;p43"/>
          <p:cNvSpPr txBox="1"/>
          <p:nvPr/>
        </p:nvSpPr>
        <p:spPr>
          <a:xfrm>
            <a:off x="53047" y="6471967"/>
            <a:ext cx="4063800" cy="3048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Clr>
                <a:schemeClr val="dk2"/>
              </a:buClr>
              <a:buSzPts val="1500"/>
              <a:buFont typeface="Arial"/>
              <a:buNone/>
            </a:pPr>
            <a:r>
              <a:rPr i="1" lang="en-GB" sz="1300">
                <a:solidFill>
                  <a:srgbClr val="FFFFFF"/>
                </a:solidFill>
              </a:rPr>
              <a:t>Jenkins Configuration-as-Code</a:t>
            </a:r>
            <a:endParaRPr i="1" sz="1300">
              <a:solidFill>
                <a:srgbClr val="FFFFFF"/>
              </a:solidFill>
            </a:endParaRPr>
          </a:p>
          <a:p>
            <a:pPr indent="0" lvl="0" marL="0" rtl="0" algn="l">
              <a:spcBef>
                <a:spcPts val="0"/>
              </a:spcBef>
              <a:spcAft>
                <a:spcPts val="0"/>
              </a:spcAft>
              <a:buClr>
                <a:schemeClr val="dk2"/>
              </a:buClr>
              <a:buSzPts val="1500"/>
              <a:buFont typeface="Arial"/>
              <a:buNone/>
            </a:pPr>
            <a:r>
              <a:t/>
            </a:r>
            <a:endParaRPr i="1" sz="1300">
              <a:solidFill>
                <a:srgbClr val="FFFFFF"/>
              </a:solidFill>
            </a:endParaRPr>
          </a:p>
          <a:p>
            <a:pPr indent="0" lvl="0" marL="0" rtl="0" algn="l">
              <a:spcBef>
                <a:spcPts val="0"/>
              </a:spcBef>
              <a:spcAft>
                <a:spcPts val="0"/>
              </a:spcAft>
              <a:buClr>
                <a:schemeClr val="dk2"/>
              </a:buClr>
              <a:buSzPts val="1500"/>
              <a:buFont typeface="Arial"/>
              <a:buNone/>
            </a:pPr>
            <a:r>
              <a:t/>
            </a:r>
            <a:endParaRPr i="1" sz="1300">
              <a:solidFill>
                <a:srgbClr val="FFFFFF"/>
              </a:solidFill>
            </a:endParaRPr>
          </a:p>
          <a:p>
            <a:pPr indent="0" lvl="0" marL="0" rtl="0" algn="l">
              <a:spcBef>
                <a:spcPts val="0"/>
              </a:spcBef>
              <a:spcAft>
                <a:spcPts val="0"/>
              </a:spcAft>
              <a:buNone/>
            </a:pPr>
            <a:r>
              <a:t/>
            </a:r>
            <a:endParaRPr i="1" sz="1300">
              <a:solidFill>
                <a:srgbClr val="FFFFFF"/>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1 1">
  <p:cSld name="MAIN_POINT_1_1_1_1">
    <p:bg>
      <p:bgPr>
        <a:solidFill>
          <a:srgbClr val="949393"/>
        </a:solidFill>
      </p:bgPr>
    </p:bg>
    <p:spTree>
      <p:nvGrpSpPr>
        <p:cNvPr id="216" name="Shape 216"/>
        <p:cNvGrpSpPr/>
        <p:nvPr/>
      </p:nvGrpSpPr>
      <p:grpSpPr>
        <a:xfrm>
          <a:off x="0" y="0"/>
          <a:ext cx="0" cy="0"/>
          <a:chOff x="0" y="0"/>
          <a:chExt cx="0" cy="0"/>
        </a:xfrm>
      </p:grpSpPr>
      <p:pic>
        <p:nvPicPr>
          <p:cNvPr id="217" name="Google Shape;217;p44"/>
          <p:cNvPicPr preferRelativeResize="0"/>
          <p:nvPr/>
        </p:nvPicPr>
        <p:blipFill rotWithShape="1">
          <a:blip r:embed="rId2">
            <a:alphaModFix/>
          </a:blip>
          <a:srcRect b="970" l="0" r="990" t="0"/>
          <a:stretch/>
        </p:blipFill>
        <p:spPr>
          <a:xfrm>
            <a:off x="0" y="892"/>
            <a:ext cx="12188825" cy="6857108"/>
          </a:xfrm>
          <a:prstGeom prst="rect">
            <a:avLst/>
          </a:prstGeom>
          <a:noFill/>
          <a:ln>
            <a:noFill/>
          </a:ln>
        </p:spPr>
      </p:pic>
      <p:pic>
        <p:nvPicPr>
          <p:cNvPr id="218" name="Google Shape;218;p44"/>
          <p:cNvPicPr preferRelativeResize="0"/>
          <p:nvPr/>
        </p:nvPicPr>
        <p:blipFill rotWithShape="1">
          <a:blip r:embed="rId3">
            <a:alphaModFix/>
          </a:blip>
          <a:srcRect b="0" l="0" r="0" t="0"/>
          <a:stretch/>
        </p:blipFill>
        <p:spPr>
          <a:xfrm>
            <a:off x="2491852" y="403798"/>
            <a:ext cx="3030093" cy="3030093"/>
          </a:xfrm>
          <a:prstGeom prst="rect">
            <a:avLst/>
          </a:prstGeom>
          <a:noFill/>
          <a:ln>
            <a:noFill/>
          </a:ln>
        </p:spPr>
      </p:pic>
      <p:sp>
        <p:nvSpPr>
          <p:cNvPr id="219" name="Google Shape;219;p44"/>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220" name="Google Shape;220;p4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21" name="Google Shape;221;p44"/>
          <p:cNvSpPr txBox="1"/>
          <p:nvPr/>
        </p:nvSpPr>
        <p:spPr>
          <a:xfrm>
            <a:off x="53047" y="6471967"/>
            <a:ext cx="4063800" cy="3048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Clr>
                <a:schemeClr val="dk2"/>
              </a:buClr>
              <a:buSzPts val="1500"/>
              <a:buFont typeface="Arial"/>
              <a:buNone/>
            </a:pPr>
            <a:r>
              <a:rPr i="1" lang="en-GB" sz="1300">
                <a:solidFill>
                  <a:srgbClr val="FFFFFF"/>
                </a:solidFill>
              </a:rPr>
              <a:t>Jenkins Configuration-as-Code</a:t>
            </a:r>
            <a:endParaRPr i="1" sz="1300">
              <a:solidFill>
                <a:srgbClr val="FFFFFF"/>
              </a:solidFill>
            </a:endParaRPr>
          </a:p>
          <a:p>
            <a:pPr indent="0" lvl="0" marL="0" rtl="0" algn="l">
              <a:spcBef>
                <a:spcPts val="0"/>
              </a:spcBef>
              <a:spcAft>
                <a:spcPts val="0"/>
              </a:spcAft>
              <a:buClr>
                <a:schemeClr val="dk2"/>
              </a:buClr>
              <a:buSzPts val="1500"/>
              <a:buFont typeface="Arial"/>
              <a:buNone/>
            </a:pPr>
            <a:r>
              <a:t/>
            </a:r>
            <a:endParaRPr i="1" sz="1300">
              <a:solidFill>
                <a:srgbClr val="FFFFFF"/>
              </a:solidFill>
            </a:endParaRPr>
          </a:p>
          <a:p>
            <a:pPr indent="0" lvl="0" marL="0" rtl="0" algn="l">
              <a:spcBef>
                <a:spcPts val="0"/>
              </a:spcBef>
              <a:spcAft>
                <a:spcPts val="0"/>
              </a:spcAft>
              <a:buClr>
                <a:schemeClr val="dk2"/>
              </a:buClr>
              <a:buSzPts val="1500"/>
              <a:buFont typeface="Arial"/>
              <a:buNone/>
            </a:pPr>
            <a:r>
              <a:t/>
            </a:r>
            <a:endParaRPr i="1" sz="1300">
              <a:solidFill>
                <a:srgbClr val="FFFFFF"/>
              </a:solidFill>
            </a:endParaRPr>
          </a:p>
          <a:p>
            <a:pPr indent="0" lvl="0" marL="0" rtl="0" algn="l">
              <a:spcBef>
                <a:spcPts val="0"/>
              </a:spcBef>
              <a:spcAft>
                <a:spcPts val="0"/>
              </a:spcAft>
              <a:buNone/>
            </a:pPr>
            <a:r>
              <a:t/>
            </a:r>
            <a:endParaRPr i="1" sz="1300">
              <a:solidFill>
                <a:srgbClr val="FFFFFF"/>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2" name="Shape 222"/>
        <p:cNvGrpSpPr/>
        <p:nvPr/>
      </p:nvGrpSpPr>
      <p:grpSpPr>
        <a:xfrm>
          <a:off x="0" y="0"/>
          <a:ext cx="0" cy="0"/>
          <a:chOff x="0" y="0"/>
          <a:chExt cx="0" cy="0"/>
        </a:xfrm>
      </p:grpSpPr>
      <p:sp>
        <p:nvSpPr>
          <p:cNvPr id="223" name="Google Shape;223;p45"/>
          <p:cNvSpPr/>
          <p:nvPr/>
        </p:nvSpPr>
        <p:spPr>
          <a:xfrm>
            <a:off x="6176214" y="107600"/>
            <a:ext cx="5896200" cy="66429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cxnSp>
        <p:nvCxnSpPr>
          <p:cNvPr id="224" name="Google Shape;224;p45"/>
          <p:cNvCxnSpPr/>
          <p:nvPr/>
        </p:nvCxnSpPr>
        <p:spPr>
          <a:xfrm>
            <a:off x="6699523" y="5994000"/>
            <a:ext cx="623700" cy="0"/>
          </a:xfrm>
          <a:prstGeom prst="straightConnector1">
            <a:avLst/>
          </a:prstGeom>
          <a:noFill/>
          <a:ln cap="flat" cmpd="sng" w="19050">
            <a:solidFill>
              <a:schemeClr val="lt1"/>
            </a:solidFill>
            <a:prstDash val="solid"/>
            <a:round/>
            <a:headEnd len="sm" w="sm" type="none"/>
            <a:tailEnd len="sm" w="sm" type="none"/>
          </a:ln>
        </p:spPr>
      </p:cxnSp>
      <p:sp>
        <p:nvSpPr>
          <p:cNvPr id="225" name="Google Shape;225;p45"/>
          <p:cNvSpPr txBox="1"/>
          <p:nvPr>
            <p:ph type="title"/>
          </p:nvPr>
        </p:nvSpPr>
        <p:spPr>
          <a:xfrm>
            <a:off x="353646" y="1575600"/>
            <a:ext cx="5388300" cy="2044800"/>
          </a:xfrm>
          <a:prstGeom prst="rect">
            <a:avLst/>
          </a:prstGeom>
        </p:spPr>
        <p:txBody>
          <a:bodyPr anchorCtr="0" anchor="b" bIns="121825" lIns="121825" spcFirstLastPara="1" rIns="121825" wrap="square" tIns="121825">
            <a:noAutofit/>
          </a:bodyPr>
          <a:lstStyle>
            <a:lvl1pPr lvl="0" rtl="0" algn="ctr">
              <a:spcBef>
                <a:spcPts val="0"/>
              </a:spcBef>
              <a:spcAft>
                <a:spcPts val="0"/>
              </a:spcAft>
              <a:buSzPts val="5100"/>
              <a:buNone/>
              <a:defRPr sz="5100"/>
            </a:lvl1pPr>
            <a:lvl2pPr lvl="1" rtl="0" algn="ctr">
              <a:spcBef>
                <a:spcPts val="0"/>
              </a:spcBef>
              <a:spcAft>
                <a:spcPts val="0"/>
              </a:spcAft>
              <a:buSzPts val="5100"/>
              <a:buNone/>
              <a:defRPr sz="5100"/>
            </a:lvl2pPr>
            <a:lvl3pPr lvl="2" rtl="0" algn="ctr">
              <a:spcBef>
                <a:spcPts val="0"/>
              </a:spcBef>
              <a:spcAft>
                <a:spcPts val="0"/>
              </a:spcAft>
              <a:buSzPts val="5100"/>
              <a:buNone/>
              <a:defRPr sz="5100"/>
            </a:lvl3pPr>
            <a:lvl4pPr lvl="3" rtl="0" algn="ctr">
              <a:spcBef>
                <a:spcPts val="0"/>
              </a:spcBef>
              <a:spcAft>
                <a:spcPts val="0"/>
              </a:spcAft>
              <a:buSzPts val="5100"/>
              <a:buNone/>
              <a:defRPr sz="5100"/>
            </a:lvl4pPr>
            <a:lvl5pPr lvl="4" rtl="0" algn="ctr">
              <a:spcBef>
                <a:spcPts val="0"/>
              </a:spcBef>
              <a:spcAft>
                <a:spcPts val="0"/>
              </a:spcAft>
              <a:buSzPts val="5100"/>
              <a:buNone/>
              <a:defRPr sz="5100"/>
            </a:lvl5pPr>
            <a:lvl6pPr lvl="5" rtl="0" algn="ctr">
              <a:spcBef>
                <a:spcPts val="0"/>
              </a:spcBef>
              <a:spcAft>
                <a:spcPts val="0"/>
              </a:spcAft>
              <a:buSzPts val="5100"/>
              <a:buNone/>
              <a:defRPr sz="5100"/>
            </a:lvl6pPr>
            <a:lvl7pPr lvl="6" rtl="0" algn="ctr">
              <a:spcBef>
                <a:spcPts val="0"/>
              </a:spcBef>
              <a:spcAft>
                <a:spcPts val="0"/>
              </a:spcAft>
              <a:buSzPts val="5100"/>
              <a:buNone/>
              <a:defRPr sz="5100"/>
            </a:lvl7pPr>
            <a:lvl8pPr lvl="7" rtl="0" algn="ctr">
              <a:spcBef>
                <a:spcPts val="0"/>
              </a:spcBef>
              <a:spcAft>
                <a:spcPts val="0"/>
              </a:spcAft>
              <a:buSzPts val="5100"/>
              <a:buNone/>
              <a:defRPr sz="5100"/>
            </a:lvl8pPr>
            <a:lvl9pPr lvl="8" rtl="0" algn="ctr">
              <a:spcBef>
                <a:spcPts val="0"/>
              </a:spcBef>
              <a:spcAft>
                <a:spcPts val="0"/>
              </a:spcAft>
              <a:buSzPts val="5100"/>
              <a:buNone/>
              <a:defRPr sz="5100"/>
            </a:lvl9pPr>
          </a:lstStyle>
          <a:p/>
        </p:txBody>
      </p:sp>
      <p:sp>
        <p:nvSpPr>
          <p:cNvPr id="226" name="Google Shape;226;p45"/>
          <p:cNvSpPr txBox="1"/>
          <p:nvPr>
            <p:ph idx="1" type="subTitle"/>
          </p:nvPr>
        </p:nvSpPr>
        <p:spPr>
          <a:xfrm>
            <a:off x="353646" y="3692001"/>
            <a:ext cx="5388300" cy="1794000"/>
          </a:xfrm>
          <a:prstGeom prst="rect">
            <a:avLst/>
          </a:prstGeom>
        </p:spPr>
        <p:txBody>
          <a:bodyPr anchorCtr="0" anchor="t" bIns="121825" lIns="121825" spcFirstLastPara="1" rIns="121825" wrap="square" tIns="1218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7" name="Google Shape;227;p45"/>
          <p:cNvSpPr txBox="1"/>
          <p:nvPr>
            <p:ph idx="2" type="body"/>
          </p:nvPr>
        </p:nvSpPr>
        <p:spPr>
          <a:xfrm>
            <a:off x="6579410" y="965600"/>
            <a:ext cx="5110800" cy="4926900"/>
          </a:xfrm>
          <a:prstGeom prst="rect">
            <a:avLst/>
          </a:prstGeom>
        </p:spPr>
        <p:txBody>
          <a:bodyPr anchorCtr="0" anchor="ctr" bIns="121825" lIns="121825" spcFirstLastPara="1" rIns="121825" wrap="square" tIns="121825">
            <a:no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2100"/>
              </a:spcBef>
              <a:spcAft>
                <a:spcPts val="0"/>
              </a:spcAft>
              <a:buClr>
                <a:schemeClr val="lt1"/>
              </a:buClr>
              <a:buSzPts val="1900"/>
              <a:buChar char="○"/>
              <a:defRPr>
                <a:solidFill>
                  <a:schemeClr val="lt1"/>
                </a:solidFill>
              </a:defRPr>
            </a:lvl2pPr>
            <a:lvl3pPr indent="-349250" lvl="2" marL="1371600" rtl="0">
              <a:spcBef>
                <a:spcPts val="2100"/>
              </a:spcBef>
              <a:spcAft>
                <a:spcPts val="0"/>
              </a:spcAft>
              <a:buClr>
                <a:schemeClr val="lt1"/>
              </a:buClr>
              <a:buSzPts val="1900"/>
              <a:buChar char="■"/>
              <a:defRPr>
                <a:solidFill>
                  <a:schemeClr val="lt1"/>
                </a:solidFill>
              </a:defRPr>
            </a:lvl3pPr>
            <a:lvl4pPr indent="-349250" lvl="3" marL="1828800" rtl="0">
              <a:spcBef>
                <a:spcPts val="2100"/>
              </a:spcBef>
              <a:spcAft>
                <a:spcPts val="0"/>
              </a:spcAft>
              <a:buClr>
                <a:schemeClr val="lt1"/>
              </a:buClr>
              <a:buSzPts val="1900"/>
              <a:buChar char="●"/>
              <a:defRPr>
                <a:solidFill>
                  <a:schemeClr val="lt1"/>
                </a:solidFill>
              </a:defRPr>
            </a:lvl4pPr>
            <a:lvl5pPr indent="-349250" lvl="4" marL="2286000" rtl="0">
              <a:spcBef>
                <a:spcPts val="2100"/>
              </a:spcBef>
              <a:spcAft>
                <a:spcPts val="0"/>
              </a:spcAft>
              <a:buClr>
                <a:schemeClr val="lt1"/>
              </a:buClr>
              <a:buSzPts val="1900"/>
              <a:buChar char="○"/>
              <a:defRPr>
                <a:solidFill>
                  <a:schemeClr val="lt1"/>
                </a:solidFill>
              </a:defRPr>
            </a:lvl5pPr>
            <a:lvl6pPr indent="-349250" lvl="5" marL="2743200" rtl="0">
              <a:spcBef>
                <a:spcPts val="2100"/>
              </a:spcBef>
              <a:spcAft>
                <a:spcPts val="0"/>
              </a:spcAft>
              <a:buClr>
                <a:schemeClr val="lt1"/>
              </a:buClr>
              <a:buSzPts val="1900"/>
              <a:buChar char="■"/>
              <a:defRPr>
                <a:solidFill>
                  <a:schemeClr val="lt1"/>
                </a:solidFill>
              </a:defRPr>
            </a:lvl6pPr>
            <a:lvl7pPr indent="-349250" lvl="6" marL="3200400" rtl="0">
              <a:spcBef>
                <a:spcPts val="2100"/>
              </a:spcBef>
              <a:spcAft>
                <a:spcPts val="0"/>
              </a:spcAft>
              <a:buClr>
                <a:schemeClr val="lt1"/>
              </a:buClr>
              <a:buSzPts val="1900"/>
              <a:buChar char="●"/>
              <a:defRPr>
                <a:solidFill>
                  <a:schemeClr val="lt1"/>
                </a:solidFill>
              </a:defRPr>
            </a:lvl7pPr>
            <a:lvl8pPr indent="-349250" lvl="7" marL="3657600" rtl="0">
              <a:spcBef>
                <a:spcPts val="2100"/>
              </a:spcBef>
              <a:spcAft>
                <a:spcPts val="0"/>
              </a:spcAft>
              <a:buClr>
                <a:schemeClr val="lt1"/>
              </a:buClr>
              <a:buSzPts val="1900"/>
              <a:buChar char="○"/>
              <a:defRPr>
                <a:solidFill>
                  <a:schemeClr val="lt1"/>
                </a:solidFill>
              </a:defRPr>
            </a:lvl8pPr>
            <a:lvl9pPr indent="-349250" lvl="8" marL="4114800" rtl="0">
              <a:spcBef>
                <a:spcPts val="2100"/>
              </a:spcBef>
              <a:spcAft>
                <a:spcPts val="2100"/>
              </a:spcAft>
              <a:buClr>
                <a:schemeClr val="lt1"/>
              </a:buClr>
              <a:buSzPts val="1900"/>
              <a:buChar char="■"/>
              <a:defRPr>
                <a:solidFill>
                  <a:schemeClr val="lt1"/>
                </a:solidFill>
              </a:defRPr>
            </a:lvl9pPr>
          </a:lstStyle>
          <a:p/>
        </p:txBody>
      </p:sp>
      <p:sp>
        <p:nvSpPr>
          <p:cNvPr id="228" name="Google Shape;228;p4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yellow">
  <p:cSld name="SECTION_TITLE_AND_DESCRIPTION_2">
    <p:spTree>
      <p:nvGrpSpPr>
        <p:cNvPr id="229" name="Shape 229"/>
        <p:cNvGrpSpPr/>
        <p:nvPr/>
      </p:nvGrpSpPr>
      <p:grpSpPr>
        <a:xfrm>
          <a:off x="0" y="0"/>
          <a:ext cx="0" cy="0"/>
          <a:chOff x="0" y="0"/>
          <a:chExt cx="0" cy="0"/>
        </a:xfrm>
      </p:grpSpPr>
      <p:sp>
        <p:nvSpPr>
          <p:cNvPr id="230" name="Google Shape;230;p46"/>
          <p:cNvSpPr/>
          <p:nvPr/>
        </p:nvSpPr>
        <p:spPr>
          <a:xfrm>
            <a:off x="6176214" y="107600"/>
            <a:ext cx="5896200" cy="6642900"/>
          </a:xfrm>
          <a:prstGeom prst="rect">
            <a:avLst/>
          </a:prstGeom>
          <a:solidFill>
            <a:srgbClr val="F5A62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cxnSp>
        <p:nvCxnSpPr>
          <p:cNvPr id="231" name="Google Shape;231;p46"/>
          <p:cNvCxnSpPr/>
          <p:nvPr/>
        </p:nvCxnSpPr>
        <p:spPr>
          <a:xfrm>
            <a:off x="6699523" y="5994000"/>
            <a:ext cx="623700" cy="0"/>
          </a:xfrm>
          <a:prstGeom prst="straightConnector1">
            <a:avLst/>
          </a:prstGeom>
          <a:noFill/>
          <a:ln cap="flat" cmpd="sng" w="19050">
            <a:solidFill>
              <a:schemeClr val="lt1"/>
            </a:solidFill>
            <a:prstDash val="solid"/>
            <a:round/>
            <a:headEnd len="sm" w="sm" type="none"/>
            <a:tailEnd len="sm" w="sm" type="none"/>
          </a:ln>
        </p:spPr>
      </p:cxnSp>
      <p:sp>
        <p:nvSpPr>
          <p:cNvPr id="232" name="Google Shape;232;p46"/>
          <p:cNvSpPr txBox="1"/>
          <p:nvPr>
            <p:ph type="title"/>
          </p:nvPr>
        </p:nvSpPr>
        <p:spPr>
          <a:xfrm>
            <a:off x="353646" y="1575600"/>
            <a:ext cx="5388300" cy="2044800"/>
          </a:xfrm>
          <a:prstGeom prst="rect">
            <a:avLst/>
          </a:prstGeom>
        </p:spPr>
        <p:txBody>
          <a:bodyPr anchorCtr="0" anchor="b" bIns="121825" lIns="121825" spcFirstLastPara="1" rIns="121825" wrap="square" tIns="121825">
            <a:noAutofit/>
          </a:bodyPr>
          <a:lstStyle>
            <a:lvl1pPr lvl="0" rtl="0" algn="ctr">
              <a:spcBef>
                <a:spcPts val="0"/>
              </a:spcBef>
              <a:spcAft>
                <a:spcPts val="0"/>
              </a:spcAft>
              <a:buSzPts val="5100"/>
              <a:buNone/>
              <a:defRPr sz="5100"/>
            </a:lvl1pPr>
            <a:lvl2pPr lvl="1" rtl="0" algn="ctr">
              <a:spcBef>
                <a:spcPts val="0"/>
              </a:spcBef>
              <a:spcAft>
                <a:spcPts val="0"/>
              </a:spcAft>
              <a:buSzPts val="5100"/>
              <a:buNone/>
              <a:defRPr sz="5100"/>
            </a:lvl2pPr>
            <a:lvl3pPr lvl="2" rtl="0" algn="ctr">
              <a:spcBef>
                <a:spcPts val="0"/>
              </a:spcBef>
              <a:spcAft>
                <a:spcPts val="0"/>
              </a:spcAft>
              <a:buSzPts val="5100"/>
              <a:buNone/>
              <a:defRPr sz="5100"/>
            </a:lvl3pPr>
            <a:lvl4pPr lvl="3" rtl="0" algn="ctr">
              <a:spcBef>
                <a:spcPts val="0"/>
              </a:spcBef>
              <a:spcAft>
                <a:spcPts val="0"/>
              </a:spcAft>
              <a:buSzPts val="5100"/>
              <a:buNone/>
              <a:defRPr sz="5100"/>
            </a:lvl4pPr>
            <a:lvl5pPr lvl="4" rtl="0" algn="ctr">
              <a:spcBef>
                <a:spcPts val="0"/>
              </a:spcBef>
              <a:spcAft>
                <a:spcPts val="0"/>
              </a:spcAft>
              <a:buSzPts val="5100"/>
              <a:buNone/>
              <a:defRPr sz="5100"/>
            </a:lvl5pPr>
            <a:lvl6pPr lvl="5" rtl="0" algn="ctr">
              <a:spcBef>
                <a:spcPts val="0"/>
              </a:spcBef>
              <a:spcAft>
                <a:spcPts val="0"/>
              </a:spcAft>
              <a:buSzPts val="5100"/>
              <a:buNone/>
              <a:defRPr sz="5100"/>
            </a:lvl6pPr>
            <a:lvl7pPr lvl="6" rtl="0" algn="ctr">
              <a:spcBef>
                <a:spcPts val="0"/>
              </a:spcBef>
              <a:spcAft>
                <a:spcPts val="0"/>
              </a:spcAft>
              <a:buSzPts val="5100"/>
              <a:buNone/>
              <a:defRPr sz="5100"/>
            </a:lvl7pPr>
            <a:lvl8pPr lvl="7" rtl="0" algn="ctr">
              <a:spcBef>
                <a:spcPts val="0"/>
              </a:spcBef>
              <a:spcAft>
                <a:spcPts val="0"/>
              </a:spcAft>
              <a:buSzPts val="5100"/>
              <a:buNone/>
              <a:defRPr sz="5100"/>
            </a:lvl8pPr>
            <a:lvl9pPr lvl="8" rtl="0" algn="ctr">
              <a:spcBef>
                <a:spcPts val="0"/>
              </a:spcBef>
              <a:spcAft>
                <a:spcPts val="0"/>
              </a:spcAft>
              <a:buSzPts val="5100"/>
              <a:buNone/>
              <a:defRPr sz="5100"/>
            </a:lvl9pPr>
          </a:lstStyle>
          <a:p/>
        </p:txBody>
      </p:sp>
      <p:sp>
        <p:nvSpPr>
          <p:cNvPr id="233" name="Google Shape;233;p46"/>
          <p:cNvSpPr txBox="1"/>
          <p:nvPr>
            <p:ph idx="1" type="subTitle"/>
          </p:nvPr>
        </p:nvSpPr>
        <p:spPr>
          <a:xfrm>
            <a:off x="353646" y="3692001"/>
            <a:ext cx="5388300" cy="1794000"/>
          </a:xfrm>
          <a:prstGeom prst="rect">
            <a:avLst/>
          </a:prstGeom>
        </p:spPr>
        <p:txBody>
          <a:bodyPr anchorCtr="0" anchor="t" bIns="121825" lIns="121825" spcFirstLastPara="1" rIns="121825" wrap="square" tIns="1218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4" name="Google Shape;234;p46"/>
          <p:cNvSpPr txBox="1"/>
          <p:nvPr>
            <p:ph idx="2" type="body"/>
          </p:nvPr>
        </p:nvSpPr>
        <p:spPr>
          <a:xfrm>
            <a:off x="6579410" y="965600"/>
            <a:ext cx="5110800" cy="4926900"/>
          </a:xfrm>
          <a:prstGeom prst="rect">
            <a:avLst/>
          </a:prstGeom>
        </p:spPr>
        <p:txBody>
          <a:bodyPr anchorCtr="0" anchor="ctr" bIns="121825" lIns="121825" spcFirstLastPara="1" rIns="121825" wrap="square" tIns="121825">
            <a:no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2100"/>
              </a:spcBef>
              <a:spcAft>
                <a:spcPts val="0"/>
              </a:spcAft>
              <a:buClr>
                <a:schemeClr val="lt1"/>
              </a:buClr>
              <a:buSzPts val="1900"/>
              <a:buChar char="○"/>
              <a:defRPr>
                <a:solidFill>
                  <a:schemeClr val="lt1"/>
                </a:solidFill>
              </a:defRPr>
            </a:lvl2pPr>
            <a:lvl3pPr indent="-349250" lvl="2" marL="1371600" rtl="0">
              <a:spcBef>
                <a:spcPts val="2100"/>
              </a:spcBef>
              <a:spcAft>
                <a:spcPts val="0"/>
              </a:spcAft>
              <a:buClr>
                <a:schemeClr val="lt1"/>
              </a:buClr>
              <a:buSzPts val="1900"/>
              <a:buChar char="■"/>
              <a:defRPr>
                <a:solidFill>
                  <a:schemeClr val="lt1"/>
                </a:solidFill>
              </a:defRPr>
            </a:lvl3pPr>
            <a:lvl4pPr indent="-349250" lvl="3" marL="1828800" rtl="0">
              <a:spcBef>
                <a:spcPts val="2100"/>
              </a:spcBef>
              <a:spcAft>
                <a:spcPts val="0"/>
              </a:spcAft>
              <a:buClr>
                <a:schemeClr val="lt1"/>
              </a:buClr>
              <a:buSzPts val="1900"/>
              <a:buChar char="●"/>
              <a:defRPr>
                <a:solidFill>
                  <a:schemeClr val="lt1"/>
                </a:solidFill>
              </a:defRPr>
            </a:lvl4pPr>
            <a:lvl5pPr indent="-349250" lvl="4" marL="2286000" rtl="0">
              <a:spcBef>
                <a:spcPts val="2100"/>
              </a:spcBef>
              <a:spcAft>
                <a:spcPts val="0"/>
              </a:spcAft>
              <a:buClr>
                <a:schemeClr val="lt1"/>
              </a:buClr>
              <a:buSzPts val="1900"/>
              <a:buChar char="○"/>
              <a:defRPr>
                <a:solidFill>
                  <a:schemeClr val="lt1"/>
                </a:solidFill>
              </a:defRPr>
            </a:lvl5pPr>
            <a:lvl6pPr indent="-349250" lvl="5" marL="2743200" rtl="0">
              <a:spcBef>
                <a:spcPts val="2100"/>
              </a:spcBef>
              <a:spcAft>
                <a:spcPts val="0"/>
              </a:spcAft>
              <a:buClr>
                <a:schemeClr val="lt1"/>
              </a:buClr>
              <a:buSzPts val="1900"/>
              <a:buChar char="■"/>
              <a:defRPr>
                <a:solidFill>
                  <a:schemeClr val="lt1"/>
                </a:solidFill>
              </a:defRPr>
            </a:lvl6pPr>
            <a:lvl7pPr indent="-349250" lvl="6" marL="3200400" rtl="0">
              <a:spcBef>
                <a:spcPts val="2100"/>
              </a:spcBef>
              <a:spcAft>
                <a:spcPts val="0"/>
              </a:spcAft>
              <a:buClr>
                <a:schemeClr val="lt1"/>
              </a:buClr>
              <a:buSzPts val="1900"/>
              <a:buChar char="●"/>
              <a:defRPr>
                <a:solidFill>
                  <a:schemeClr val="lt1"/>
                </a:solidFill>
              </a:defRPr>
            </a:lvl7pPr>
            <a:lvl8pPr indent="-349250" lvl="7" marL="3657600" rtl="0">
              <a:spcBef>
                <a:spcPts val="2100"/>
              </a:spcBef>
              <a:spcAft>
                <a:spcPts val="0"/>
              </a:spcAft>
              <a:buClr>
                <a:schemeClr val="lt1"/>
              </a:buClr>
              <a:buSzPts val="1900"/>
              <a:buChar char="○"/>
              <a:defRPr>
                <a:solidFill>
                  <a:schemeClr val="lt1"/>
                </a:solidFill>
              </a:defRPr>
            </a:lvl8pPr>
            <a:lvl9pPr indent="-349250" lvl="8" marL="4114800" rtl="0">
              <a:spcBef>
                <a:spcPts val="2100"/>
              </a:spcBef>
              <a:spcAft>
                <a:spcPts val="2100"/>
              </a:spcAft>
              <a:buClr>
                <a:schemeClr val="lt1"/>
              </a:buClr>
              <a:buSzPts val="1900"/>
              <a:buChar char="■"/>
              <a:defRPr>
                <a:solidFill>
                  <a:schemeClr val="lt1"/>
                </a:solidFill>
              </a:defRPr>
            </a:lvl9pPr>
          </a:lstStyle>
          <a:p/>
        </p:txBody>
      </p:sp>
      <p:sp>
        <p:nvSpPr>
          <p:cNvPr id="235" name="Google Shape;235;p46"/>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red">
  <p:cSld name="SECTION_TITLE_AND_DESCRIPTION_1">
    <p:spTree>
      <p:nvGrpSpPr>
        <p:cNvPr id="236" name="Shape 236"/>
        <p:cNvGrpSpPr/>
        <p:nvPr/>
      </p:nvGrpSpPr>
      <p:grpSpPr>
        <a:xfrm>
          <a:off x="0" y="0"/>
          <a:ext cx="0" cy="0"/>
          <a:chOff x="0" y="0"/>
          <a:chExt cx="0" cy="0"/>
        </a:xfrm>
      </p:grpSpPr>
      <p:sp>
        <p:nvSpPr>
          <p:cNvPr id="237" name="Google Shape;237;p47"/>
          <p:cNvSpPr/>
          <p:nvPr/>
        </p:nvSpPr>
        <p:spPr>
          <a:xfrm>
            <a:off x="6176214" y="107600"/>
            <a:ext cx="5896200" cy="6642900"/>
          </a:xfrm>
          <a:prstGeom prst="rect">
            <a:avLst/>
          </a:prstGeom>
          <a:solidFill>
            <a:srgbClr val="D54C5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cxnSp>
        <p:nvCxnSpPr>
          <p:cNvPr id="238" name="Google Shape;238;p47"/>
          <p:cNvCxnSpPr/>
          <p:nvPr/>
        </p:nvCxnSpPr>
        <p:spPr>
          <a:xfrm>
            <a:off x="6699523" y="5994000"/>
            <a:ext cx="623700" cy="0"/>
          </a:xfrm>
          <a:prstGeom prst="straightConnector1">
            <a:avLst/>
          </a:prstGeom>
          <a:noFill/>
          <a:ln cap="flat" cmpd="sng" w="19050">
            <a:solidFill>
              <a:schemeClr val="lt1"/>
            </a:solidFill>
            <a:prstDash val="solid"/>
            <a:round/>
            <a:headEnd len="sm" w="sm" type="none"/>
            <a:tailEnd len="sm" w="sm" type="none"/>
          </a:ln>
        </p:spPr>
      </p:cxnSp>
      <p:sp>
        <p:nvSpPr>
          <p:cNvPr id="239" name="Google Shape;239;p47"/>
          <p:cNvSpPr txBox="1"/>
          <p:nvPr>
            <p:ph type="title"/>
          </p:nvPr>
        </p:nvSpPr>
        <p:spPr>
          <a:xfrm>
            <a:off x="353646" y="1575600"/>
            <a:ext cx="5388300" cy="2044800"/>
          </a:xfrm>
          <a:prstGeom prst="rect">
            <a:avLst/>
          </a:prstGeom>
        </p:spPr>
        <p:txBody>
          <a:bodyPr anchorCtr="0" anchor="b" bIns="121825" lIns="121825" spcFirstLastPara="1" rIns="121825" wrap="square" tIns="121825">
            <a:noAutofit/>
          </a:bodyPr>
          <a:lstStyle>
            <a:lvl1pPr lvl="0" rtl="0" algn="ctr">
              <a:spcBef>
                <a:spcPts val="0"/>
              </a:spcBef>
              <a:spcAft>
                <a:spcPts val="0"/>
              </a:spcAft>
              <a:buSzPts val="5100"/>
              <a:buNone/>
              <a:defRPr sz="5100"/>
            </a:lvl1pPr>
            <a:lvl2pPr lvl="1" rtl="0" algn="ctr">
              <a:spcBef>
                <a:spcPts val="0"/>
              </a:spcBef>
              <a:spcAft>
                <a:spcPts val="0"/>
              </a:spcAft>
              <a:buSzPts val="5100"/>
              <a:buNone/>
              <a:defRPr sz="5100"/>
            </a:lvl2pPr>
            <a:lvl3pPr lvl="2" rtl="0" algn="ctr">
              <a:spcBef>
                <a:spcPts val="0"/>
              </a:spcBef>
              <a:spcAft>
                <a:spcPts val="0"/>
              </a:spcAft>
              <a:buSzPts val="5100"/>
              <a:buNone/>
              <a:defRPr sz="5100"/>
            </a:lvl3pPr>
            <a:lvl4pPr lvl="3" rtl="0" algn="ctr">
              <a:spcBef>
                <a:spcPts val="0"/>
              </a:spcBef>
              <a:spcAft>
                <a:spcPts val="0"/>
              </a:spcAft>
              <a:buSzPts val="5100"/>
              <a:buNone/>
              <a:defRPr sz="5100"/>
            </a:lvl4pPr>
            <a:lvl5pPr lvl="4" rtl="0" algn="ctr">
              <a:spcBef>
                <a:spcPts val="0"/>
              </a:spcBef>
              <a:spcAft>
                <a:spcPts val="0"/>
              </a:spcAft>
              <a:buSzPts val="5100"/>
              <a:buNone/>
              <a:defRPr sz="5100"/>
            </a:lvl5pPr>
            <a:lvl6pPr lvl="5" rtl="0" algn="ctr">
              <a:spcBef>
                <a:spcPts val="0"/>
              </a:spcBef>
              <a:spcAft>
                <a:spcPts val="0"/>
              </a:spcAft>
              <a:buSzPts val="5100"/>
              <a:buNone/>
              <a:defRPr sz="5100"/>
            </a:lvl6pPr>
            <a:lvl7pPr lvl="6" rtl="0" algn="ctr">
              <a:spcBef>
                <a:spcPts val="0"/>
              </a:spcBef>
              <a:spcAft>
                <a:spcPts val="0"/>
              </a:spcAft>
              <a:buSzPts val="5100"/>
              <a:buNone/>
              <a:defRPr sz="5100"/>
            </a:lvl7pPr>
            <a:lvl8pPr lvl="7" rtl="0" algn="ctr">
              <a:spcBef>
                <a:spcPts val="0"/>
              </a:spcBef>
              <a:spcAft>
                <a:spcPts val="0"/>
              </a:spcAft>
              <a:buSzPts val="5100"/>
              <a:buNone/>
              <a:defRPr sz="5100"/>
            </a:lvl8pPr>
            <a:lvl9pPr lvl="8" rtl="0" algn="ctr">
              <a:spcBef>
                <a:spcPts val="0"/>
              </a:spcBef>
              <a:spcAft>
                <a:spcPts val="0"/>
              </a:spcAft>
              <a:buSzPts val="5100"/>
              <a:buNone/>
              <a:defRPr sz="5100"/>
            </a:lvl9pPr>
          </a:lstStyle>
          <a:p/>
        </p:txBody>
      </p:sp>
      <p:sp>
        <p:nvSpPr>
          <p:cNvPr id="240" name="Google Shape;240;p47"/>
          <p:cNvSpPr txBox="1"/>
          <p:nvPr>
            <p:ph idx="1" type="subTitle"/>
          </p:nvPr>
        </p:nvSpPr>
        <p:spPr>
          <a:xfrm>
            <a:off x="353646" y="3692001"/>
            <a:ext cx="5388300" cy="1794000"/>
          </a:xfrm>
          <a:prstGeom prst="rect">
            <a:avLst/>
          </a:prstGeom>
        </p:spPr>
        <p:txBody>
          <a:bodyPr anchorCtr="0" anchor="t" bIns="121825" lIns="121825" spcFirstLastPara="1" rIns="121825" wrap="square" tIns="1218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1" name="Google Shape;241;p47"/>
          <p:cNvSpPr txBox="1"/>
          <p:nvPr>
            <p:ph idx="2" type="body"/>
          </p:nvPr>
        </p:nvSpPr>
        <p:spPr>
          <a:xfrm>
            <a:off x="6579410" y="965600"/>
            <a:ext cx="5110800" cy="4926900"/>
          </a:xfrm>
          <a:prstGeom prst="rect">
            <a:avLst/>
          </a:prstGeom>
        </p:spPr>
        <p:txBody>
          <a:bodyPr anchorCtr="0" anchor="ctr" bIns="121825" lIns="121825" spcFirstLastPara="1" rIns="121825" wrap="square" tIns="121825">
            <a:no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2100"/>
              </a:spcBef>
              <a:spcAft>
                <a:spcPts val="0"/>
              </a:spcAft>
              <a:buClr>
                <a:schemeClr val="lt1"/>
              </a:buClr>
              <a:buSzPts val="1900"/>
              <a:buChar char="○"/>
              <a:defRPr>
                <a:solidFill>
                  <a:schemeClr val="lt1"/>
                </a:solidFill>
              </a:defRPr>
            </a:lvl2pPr>
            <a:lvl3pPr indent="-349250" lvl="2" marL="1371600" rtl="0">
              <a:spcBef>
                <a:spcPts val="2100"/>
              </a:spcBef>
              <a:spcAft>
                <a:spcPts val="0"/>
              </a:spcAft>
              <a:buClr>
                <a:schemeClr val="lt1"/>
              </a:buClr>
              <a:buSzPts val="1900"/>
              <a:buChar char="■"/>
              <a:defRPr>
                <a:solidFill>
                  <a:schemeClr val="lt1"/>
                </a:solidFill>
              </a:defRPr>
            </a:lvl3pPr>
            <a:lvl4pPr indent="-349250" lvl="3" marL="1828800" rtl="0">
              <a:spcBef>
                <a:spcPts val="2100"/>
              </a:spcBef>
              <a:spcAft>
                <a:spcPts val="0"/>
              </a:spcAft>
              <a:buClr>
                <a:schemeClr val="lt1"/>
              </a:buClr>
              <a:buSzPts val="1900"/>
              <a:buChar char="●"/>
              <a:defRPr>
                <a:solidFill>
                  <a:schemeClr val="lt1"/>
                </a:solidFill>
              </a:defRPr>
            </a:lvl4pPr>
            <a:lvl5pPr indent="-349250" lvl="4" marL="2286000" rtl="0">
              <a:spcBef>
                <a:spcPts val="2100"/>
              </a:spcBef>
              <a:spcAft>
                <a:spcPts val="0"/>
              </a:spcAft>
              <a:buClr>
                <a:schemeClr val="lt1"/>
              </a:buClr>
              <a:buSzPts val="1900"/>
              <a:buChar char="○"/>
              <a:defRPr>
                <a:solidFill>
                  <a:schemeClr val="lt1"/>
                </a:solidFill>
              </a:defRPr>
            </a:lvl5pPr>
            <a:lvl6pPr indent="-349250" lvl="5" marL="2743200" rtl="0">
              <a:spcBef>
                <a:spcPts val="2100"/>
              </a:spcBef>
              <a:spcAft>
                <a:spcPts val="0"/>
              </a:spcAft>
              <a:buClr>
                <a:schemeClr val="lt1"/>
              </a:buClr>
              <a:buSzPts val="1900"/>
              <a:buChar char="■"/>
              <a:defRPr>
                <a:solidFill>
                  <a:schemeClr val="lt1"/>
                </a:solidFill>
              </a:defRPr>
            </a:lvl6pPr>
            <a:lvl7pPr indent="-349250" lvl="6" marL="3200400" rtl="0">
              <a:spcBef>
                <a:spcPts val="2100"/>
              </a:spcBef>
              <a:spcAft>
                <a:spcPts val="0"/>
              </a:spcAft>
              <a:buClr>
                <a:schemeClr val="lt1"/>
              </a:buClr>
              <a:buSzPts val="1900"/>
              <a:buChar char="●"/>
              <a:defRPr>
                <a:solidFill>
                  <a:schemeClr val="lt1"/>
                </a:solidFill>
              </a:defRPr>
            </a:lvl7pPr>
            <a:lvl8pPr indent="-349250" lvl="7" marL="3657600" rtl="0">
              <a:spcBef>
                <a:spcPts val="2100"/>
              </a:spcBef>
              <a:spcAft>
                <a:spcPts val="0"/>
              </a:spcAft>
              <a:buClr>
                <a:schemeClr val="lt1"/>
              </a:buClr>
              <a:buSzPts val="1900"/>
              <a:buChar char="○"/>
              <a:defRPr>
                <a:solidFill>
                  <a:schemeClr val="lt1"/>
                </a:solidFill>
              </a:defRPr>
            </a:lvl8pPr>
            <a:lvl9pPr indent="-349250" lvl="8" marL="4114800" rtl="0">
              <a:spcBef>
                <a:spcPts val="2100"/>
              </a:spcBef>
              <a:spcAft>
                <a:spcPts val="2100"/>
              </a:spcAft>
              <a:buClr>
                <a:schemeClr val="lt1"/>
              </a:buClr>
              <a:buSzPts val="1900"/>
              <a:buChar char="■"/>
              <a:defRPr>
                <a:solidFill>
                  <a:schemeClr val="lt1"/>
                </a:solidFill>
              </a:defRPr>
            </a:lvl9pPr>
          </a:lstStyle>
          <a:p/>
        </p:txBody>
      </p:sp>
      <p:sp>
        <p:nvSpPr>
          <p:cNvPr id="242" name="Google Shape;242;p47"/>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3" name="Shape 243"/>
        <p:cNvGrpSpPr/>
        <p:nvPr/>
      </p:nvGrpSpPr>
      <p:grpSpPr>
        <a:xfrm>
          <a:off x="0" y="0"/>
          <a:ext cx="0" cy="0"/>
          <a:chOff x="0" y="0"/>
          <a:chExt cx="0" cy="0"/>
        </a:xfrm>
      </p:grpSpPr>
      <p:sp>
        <p:nvSpPr>
          <p:cNvPr id="244" name="Google Shape;244;p48"/>
          <p:cNvSpPr txBox="1"/>
          <p:nvPr>
            <p:ph idx="1" type="body"/>
          </p:nvPr>
        </p:nvSpPr>
        <p:spPr>
          <a:xfrm>
            <a:off x="415184" y="5640767"/>
            <a:ext cx="7990500" cy="806700"/>
          </a:xfrm>
          <a:prstGeom prst="rect">
            <a:avLst/>
          </a:prstGeom>
        </p:spPr>
        <p:txBody>
          <a:bodyPr anchorCtr="0" anchor="ctr" bIns="121825" lIns="121825" spcFirstLastPara="1" rIns="121825" wrap="square" tIns="121825">
            <a:noAutofit/>
          </a:bodyPr>
          <a:lstStyle>
            <a:lvl1pPr indent="-228600" lvl="0" marL="457200" rtl="0">
              <a:lnSpc>
                <a:spcPct val="100000"/>
              </a:lnSpc>
              <a:spcBef>
                <a:spcPts val="0"/>
              </a:spcBef>
              <a:spcAft>
                <a:spcPts val="0"/>
              </a:spcAft>
              <a:buSzPts val="2800"/>
              <a:buNone/>
              <a:defRPr sz="2800"/>
            </a:lvl1pPr>
          </a:lstStyle>
          <a:p/>
        </p:txBody>
      </p:sp>
      <p:sp>
        <p:nvSpPr>
          <p:cNvPr id="245" name="Google Shape;245;p48"/>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6" name="Shape 246"/>
        <p:cNvGrpSpPr/>
        <p:nvPr/>
      </p:nvGrpSpPr>
      <p:grpSpPr>
        <a:xfrm>
          <a:off x="0" y="0"/>
          <a:ext cx="0" cy="0"/>
          <a:chOff x="0" y="0"/>
          <a:chExt cx="0" cy="0"/>
        </a:xfrm>
      </p:grpSpPr>
      <p:sp>
        <p:nvSpPr>
          <p:cNvPr id="247" name="Google Shape;247;p49"/>
          <p:cNvSpPr/>
          <p:nvPr/>
        </p:nvSpPr>
        <p:spPr>
          <a:xfrm>
            <a:off x="107492" y="3534800"/>
            <a:ext cx="11964900" cy="32157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248" name="Google Shape;248;p49"/>
          <p:cNvSpPr txBox="1"/>
          <p:nvPr>
            <p:ph hasCustomPrompt="1" type="title"/>
          </p:nvPr>
        </p:nvSpPr>
        <p:spPr>
          <a:xfrm>
            <a:off x="415184" y="990668"/>
            <a:ext cx="11349300" cy="2675100"/>
          </a:xfrm>
          <a:prstGeom prst="rect">
            <a:avLst/>
          </a:prstGeom>
        </p:spPr>
        <p:txBody>
          <a:bodyPr anchorCtr="0" anchor="b" bIns="121825" lIns="121825" spcFirstLastPara="1" rIns="121825" wrap="square" tIns="121825">
            <a:noAutofit/>
          </a:bodyPr>
          <a:lstStyle>
            <a:lvl1pPr lvl="0" rtl="0" algn="ctr">
              <a:spcBef>
                <a:spcPts val="0"/>
              </a:spcBef>
              <a:spcAft>
                <a:spcPts val="0"/>
              </a:spcAft>
              <a:buSzPts val="16000"/>
              <a:buFont typeface="Source Sans Pro"/>
              <a:buNone/>
              <a:defRPr sz="16000">
                <a:latin typeface="Source Sans Pro"/>
                <a:ea typeface="Source Sans Pro"/>
                <a:cs typeface="Source Sans Pro"/>
                <a:sym typeface="Source Sans Pro"/>
              </a:defRPr>
            </a:lvl1pPr>
            <a:lvl2pPr lvl="1" rtl="0" algn="ctr">
              <a:spcBef>
                <a:spcPts val="0"/>
              </a:spcBef>
              <a:spcAft>
                <a:spcPts val="0"/>
              </a:spcAft>
              <a:buSzPts val="16000"/>
              <a:buFont typeface="Source Sans Pro"/>
              <a:buNone/>
              <a:defRPr sz="16000">
                <a:latin typeface="Source Sans Pro"/>
                <a:ea typeface="Source Sans Pro"/>
                <a:cs typeface="Source Sans Pro"/>
                <a:sym typeface="Source Sans Pro"/>
              </a:defRPr>
            </a:lvl2pPr>
            <a:lvl3pPr lvl="2" rtl="0" algn="ctr">
              <a:spcBef>
                <a:spcPts val="0"/>
              </a:spcBef>
              <a:spcAft>
                <a:spcPts val="0"/>
              </a:spcAft>
              <a:buSzPts val="16000"/>
              <a:buFont typeface="Source Sans Pro"/>
              <a:buNone/>
              <a:defRPr sz="16000">
                <a:latin typeface="Source Sans Pro"/>
                <a:ea typeface="Source Sans Pro"/>
                <a:cs typeface="Source Sans Pro"/>
                <a:sym typeface="Source Sans Pro"/>
              </a:defRPr>
            </a:lvl3pPr>
            <a:lvl4pPr lvl="3" rtl="0" algn="ctr">
              <a:spcBef>
                <a:spcPts val="0"/>
              </a:spcBef>
              <a:spcAft>
                <a:spcPts val="0"/>
              </a:spcAft>
              <a:buSzPts val="16000"/>
              <a:buFont typeface="Source Sans Pro"/>
              <a:buNone/>
              <a:defRPr sz="16000">
                <a:latin typeface="Source Sans Pro"/>
                <a:ea typeface="Source Sans Pro"/>
                <a:cs typeface="Source Sans Pro"/>
                <a:sym typeface="Source Sans Pro"/>
              </a:defRPr>
            </a:lvl4pPr>
            <a:lvl5pPr lvl="4" rtl="0" algn="ctr">
              <a:spcBef>
                <a:spcPts val="0"/>
              </a:spcBef>
              <a:spcAft>
                <a:spcPts val="0"/>
              </a:spcAft>
              <a:buSzPts val="16000"/>
              <a:buFont typeface="Source Sans Pro"/>
              <a:buNone/>
              <a:defRPr sz="16000">
                <a:latin typeface="Source Sans Pro"/>
                <a:ea typeface="Source Sans Pro"/>
                <a:cs typeface="Source Sans Pro"/>
                <a:sym typeface="Source Sans Pro"/>
              </a:defRPr>
            </a:lvl5pPr>
            <a:lvl6pPr lvl="5" rtl="0" algn="ctr">
              <a:spcBef>
                <a:spcPts val="0"/>
              </a:spcBef>
              <a:spcAft>
                <a:spcPts val="0"/>
              </a:spcAft>
              <a:buSzPts val="16000"/>
              <a:buFont typeface="Source Sans Pro"/>
              <a:buNone/>
              <a:defRPr sz="16000">
                <a:latin typeface="Source Sans Pro"/>
                <a:ea typeface="Source Sans Pro"/>
                <a:cs typeface="Source Sans Pro"/>
                <a:sym typeface="Source Sans Pro"/>
              </a:defRPr>
            </a:lvl6pPr>
            <a:lvl7pPr lvl="6" rtl="0" algn="ctr">
              <a:spcBef>
                <a:spcPts val="0"/>
              </a:spcBef>
              <a:spcAft>
                <a:spcPts val="0"/>
              </a:spcAft>
              <a:buSzPts val="16000"/>
              <a:buFont typeface="Source Sans Pro"/>
              <a:buNone/>
              <a:defRPr sz="16000">
                <a:latin typeface="Source Sans Pro"/>
                <a:ea typeface="Source Sans Pro"/>
                <a:cs typeface="Source Sans Pro"/>
                <a:sym typeface="Source Sans Pro"/>
              </a:defRPr>
            </a:lvl7pPr>
            <a:lvl8pPr lvl="7" rtl="0" algn="ctr">
              <a:spcBef>
                <a:spcPts val="0"/>
              </a:spcBef>
              <a:spcAft>
                <a:spcPts val="0"/>
              </a:spcAft>
              <a:buSzPts val="16000"/>
              <a:buFont typeface="Source Sans Pro"/>
              <a:buNone/>
              <a:defRPr sz="16000">
                <a:latin typeface="Source Sans Pro"/>
                <a:ea typeface="Source Sans Pro"/>
                <a:cs typeface="Source Sans Pro"/>
                <a:sym typeface="Source Sans Pro"/>
              </a:defRPr>
            </a:lvl8pPr>
            <a:lvl9pPr lvl="8" rtl="0" algn="ctr">
              <a:spcBef>
                <a:spcPts val="0"/>
              </a:spcBef>
              <a:spcAft>
                <a:spcPts val="0"/>
              </a:spcAft>
              <a:buSzPts val="16000"/>
              <a:buFont typeface="Source Sans Pro"/>
              <a:buNone/>
              <a:defRPr sz="16000">
                <a:latin typeface="Source Sans Pro"/>
                <a:ea typeface="Source Sans Pro"/>
                <a:cs typeface="Source Sans Pro"/>
                <a:sym typeface="Source Sans Pro"/>
              </a:defRPr>
            </a:lvl9pPr>
          </a:lstStyle>
          <a:p>
            <a:r>
              <a:t>xx%</a:t>
            </a:r>
          </a:p>
        </p:txBody>
      </p:sp>
      <p:sp>
        <p:nvSpPr>
          <p:cNvPr id="249" name="Google Shape;249;p49"/>
          <p:cNvSpPr txBox="1"/>
          <p:nvPr>
            <p:ph idx="1" type="body"/>
          </p:nvPr>
        </p:nvSpPr>
        <p:spPr>
          <a:xfrm>
            <a:off x="415184" y="3793576"/>
            <a:ext cx="11349300" cy="1734300"/>
          </a:xfrm>
          <a:prstGeom prst="rect">
            <a:avLst/>
          </a:prstGeom>
        </p:spPr>
        <p:txBody>
          <a:bodyPr anchorCtr="0" anchor="t" bIns="121825" lIns="121825" spcFirstLastPara="1" rIns="121825" wrap="square" tIns="121825">
            <a:noAutofit/>
          </a:bodyPr>
          <a:lstStyle>
            <a:lvl1pPr indent="-381000" lvl="0" marL="457200" rtl="0" algn="ctr">
              <a:spcBef>
                <a:spcPts val="0"/>
              </a:spcBef>
              <a:spcAft>
                <a:spcPts val="0"/>
              </a:spcAft>
              <a:buClr>
                <a:schemeClr val="lt1"/>
              </a:buClr>
              <a:buSzPts val="2400"/>
              <a:buChar char="●"/>
              <a:defRPr>
                <a:solidFill>
                  <a:schemeClr val="lt1"/>
                </a:solidFill>
              </a:defRPr>
            </a:lvl1pPr>
            <a:lvl2pPr indent="-349250" lvl="1" marL="914400" rtl="0" algn="ctr">
              <a:spcBef>
                <a:spcPts val="2100"/>
              </a:spcBef>
              <a:spcAft>
                <a:spcPts val="0"/>
              </a:spcAft>
              <a:buClr>
                <a:schemeClr val="lt1"/>
              </a:buClr>
              <a:buSzPts val="1900"/>
              <a:buChar char="○"/>
              <a:defRPr>
                <a:solidFill>
                  <a:schemeClr val="lt1"/>
                </a:solidFill>
              </a:defRPr>
            </a:lvl2pPr>
            <a:lvl3pPr indent="-349250" lvl="2" marL="1371600" rtl="0" algn="ctr">
              <a:spcBef>
                <a:spcPts val="2100"/>
              </a:spcBef>
              <a:spcAft>
                <a:spcPts val="0"/>
              </a:spcAft>
              <a:buClr>
                <a:schemeClr val="lt1"/>
              </a:buClr>
              <a:buSzPts val="1900"/>
              <a:buChar char="■"/>
              <a:defRPr>
                <a:solidFill>
                  <a:schemeClr val="lt1"/>
                </a:solidFill>
              </a:defRPr>
            </a:lvl3pPr>
            <a:lvl4pPr indent="-349250" lvl="3" marL="1828800" rtl="0" algn="ctr">
              <a:spcBef>
                <a:spcPts val="2100"/>
              </a:spcBef>
              <a:spcAft>
                <a:spcPts val="0"/>
              </a:spcAft>
              <a:buClr>
                <a:schemeClr val="lt1"/>
              </a:buClr>
              <a:buSzPts val="1900"/>
              <a:buChar char="●"/>
              <a:defRPr>
                <a:solidFill>
                  <a:schemeClr val="lt1"/>
                </a:solidFill>
              </a:defRPr>
            </a:lvl4pPr>
            <a:lvl5pPr indent="-349250" lvl="4" marL="2286000" rtl="0" algn="ctr">
              <a:spcBef>
                <a:spcPts val="2100"/>
              </a:spcBef>
              <a:spcAft>
                <a:spcPts val="0"/>
              </a:spcAft>
              <a:buClr>
                <a:schemeClr val="lt1"/>
              </a:buClr>
              <a:buSzPts val="1900"/>
              <a:buChar char="○"/>
              <a:defRPr>
                <a:solidFill>
                  <a:schemeClr val="lt1"/>
                </a:solidFill>
              </a:defRPr>
            </a:lvl5pPr>
            <a:lvl6pPr indent="-349250" lvl="5" marL="2743200" rtl="0" algn="ctr">
              <a:spcBef>
                <a:spcPts val="2100"/>
              </a:spcBef>
              <a:spcAft>
                <a:spcPts val="0"/>
              </a:spcAft>
              <a:buClr>
                <a:schemeClr val="lt1"/>
              </a:buClr>
              <a:buSzPts val="1900"/>
              <a:buChar char="■"/>
              <a:defRPr>
                <a:solidFill>
                  <a:schemeClr val="lt1"/>
                </a:solidFill>
              </a:defRPr>
            </a:lvl6pPr>
            <a:lvl7pPr indent="-349250" lvl="6" marL="3200400" rtl="0" algn="ctr">
              <a:spcBef>
                <a:spcPts val="2100"/>
              </a:spcBef>
              <a:spcAft>
                <a:spcPts val="0"/>
              </a:spcAft>
              <a:buClr>
                <a:schemeClr val="lt1"/>
              </a:buClr>
              <a:buSzPts val="1900"/>
              <a:buChar char="●"/>
              <a:defRPr>
                <a:solidFill>
                  <a:schemeClr val="lt1"/>
                </a:solidFill>
              </a:defRPr>
            </a:lvl7pPr>
            <a:lvl8pPr indent="-349250" lvl="7" marL="3657600" rtl="0" algn="ctr">
              <a:spcBef>
                <a:spcPts val="2100"/>
              </a:spcBef>
              <a:spcAft>
                <a:spcPts val="0"/>
              </a:spcAft>
              <a:buClr>
                <a:schemeClr val="lt1"/>
              </a:buClr>
              <a:buSzPts val="1900"/>
              <a:buChar char="○"/>
              <a:defRPr>
                <a:solidFill>
                  <a:schemeClr val="lt1"/>
                </a:solidFill>
              </a:defRPr>
            </a:lvl8pPr>
            <a:lvl9pPr indent="-349250" lvl="8" marL="4114800" rtl="0" algn="ctr">
              <a:spcBef>
                <a:spcPts val="2100"/>
              </a:spcBef>
              <a:spcAft>
                <a:spcPts val="2100"/>
              </a:spcAft>
              <a:buClr>
                <a:schemeClr val="lt1"/>
              </a:buClr>
              <a:buSzPts val="1900"/>
              <a:buChar char="■"/>
              <a:defRPr>
                <a:solidFill>
                  <a:schemeClr val="lt1"/>
                </a:solidFill>
              </a:defRPr>
            </a:lvl9pPr>
          </a:lstStyle>
          <a:p/>
        </p:txBody>
      </p:sp>
      <p:sp>
        <p:nvSpPr>
          <p:cNvPr id="250" name="Google Shape;250;p49"/>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1" name="Shape 251"/>
        <p:cNvGrpSpPr/>
        <p:nvPr/>
      </p:nvGrpSpPr>
      <p:grpSpPr>
        <a:xfrm>
          <a:off x="0" y="0"/>
          <a:ext cx="0" cy="0"/>
          <a:chOff x="0" y="0"/>
          <a:chExt cx="0" cy="0"/>
        </a:xfrm>
      </p:grpSpPr>
      <p:sp>
        <p:nvSpPr>
          <p:cNvPr id="252" name="Google Shape;252;p5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53" name="Shape 253"/>
        <p:cNvGrpSpPr/>
        <p:nvPr/>
      </p:nvGrpSpPr>
      <p:grpSpPr>
        <a:xfrm>
          <a:off x="0" y="0"/>
          <a:ext cx="0" cy="0"/>
          <a:chOff x="0" y="0"/>
          <a:chExt cx="0" cy="0"/>
        </a:xfrm>
      </p:grpSpPr>
      <p:sp>
        <p:nvSpPr>
          <p:cNvPr id="254" name="Google Shape;254;p51"/>
          <p:cNvSpPr txBox="1"/>
          <p:nvPr>
            <p:ph idx="1" type="body"/>
          </p:nvPr>
        </p:nvSpPr>
        <p:spPr>
          <a:xfrm>
            <a:off x="715084" y="1481133"/>
            <a:ext cx="10326000" cy="4555200"/>
          </a:xfrm>
          <a:prstGeom prst="rect">
            <a:avLst/>
          </a:prstGeom>
        </p:spPr>
        <p:txBody>
          <a:bodyPr anchorCtr="0" anchor="t" bIns="121825" lIns="121825" spcFirstLastPara="1" rIns="121825" wrap="square" tIns="1218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255" name="Google Shape;255;p51"/>
          <p:cNvSpPr txBox="1"/>
          <p:nvPr>
            <p:ph type="title"/>
          </p:nvPr>
        </p:nvSpPr>
        <p:spPr>
          <a:xfrm>
            <a:off x="715084" y="537867"/>
            <a:ext cx="10749600" cy="763500"/>
          </a:xfrm>
          <a:prstGeom prst="rect">
            <a:avLst/>
          </a:prstGeom>
        </p:spPr>
        <p:txBody>
          <a:bodyPr anchorCtr="0" anchor="t" bIns="121825" lIns="121825" spcFirstLastPara="1" rIns="121825" wrap="square" tIns="121825">
            <a:noAutofit/>
          </a:bodyPr>
          <a:lstStyle>
            <a:lvl1pPr lvl="0" rtl="0">
              <a:spcBef>
                <a:spcPts val="0"/>
              </a:spcBef>
              <a:spcAft>
                <a:spcPts val="0"/>
              </a:spcAft>
              <a:buSzPts val="3700"/>
              <a:buNone/>
              <a:defRPr b="1" sz="3700"/>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pic>
        <p:nvPicPr>
          <p:cNvPr id="256" name="Google Shape;256;p51"/>
          <p:cNvPicPr preferRelativeResize="0"/>
          <p:nvPr/>
        </p:nvPicPr>
        <p:blipFill rotWithShape="1">
          <a:blip r:embed="rId2">
            <a:alphaModFix/>
          </a:blip>
          <a:srcRect b="0" l="0" r="0" t="91597"/>
          <a:stretch/>
        </p:blipFill>
        <p:spPr>
          <a:xfrm>
            <a:off x="0" y="6281927"/>
            <a:ext cx="12188825" cy="576073"/>
          </a:xfrm>
          <a:prstGeom prst="rect">
            <a:avLst/>
          </a:prstGeom>
          <a:noFill/>
          <a:ln>
            <a:noFill/>
          </a:ln>
        </p:spPr>
      </p:pic>
      <p:sp>
        <p:nvSpPr>
          <p:cNvPr id="257" name="Google Shape;257;p51"/>
          <p:cNvSpPr txBox="1"/>
          <p:nvPr/>
        </p:nvSpPr>
        <p:spPr>
          <a:xfrm>
            <a:off x="7608252" y="6460236"/>
            <a:ext cx="3656700" cy="2286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en-GB" sz="900" u="none" cap="none" strike="noStrike">
                <a:solidFill>
                  <a:srgbClr val="FFFFFF"/>
                </a:solidFill>
                <a:latin typeface="Arial"/>
                <a:ea typeface="Arial"/>
                <a:cs typeface="Arial"/>
                <a:sym typeface="Arial"/>
              </a:rPr>
              <a:t>© 2018 All Rights Reserved.</a:t>
            </a:r>
            <a:endParaRPr/>
          </a:p>
        </p:txBody>
      </p:sp>
      <p:pic>
        <p:nvPicPr>
          <p:cNvPr id="258" name="Google Shape;258;p51"/>
          <p:cNvPicPr preferRelativeResize="0"/>
          <p:nvPr/>
        </p:nvPicPr>
        <p:blipFill rotWithShape="1">
          <a:blip r:embed="rId3">
            <a:alphaModFix/>
          </a:blip>
          <a:srcRect b="0" l="0" r="0" t="0"/>
          <a:stretch/>
        </p:blipFill>
        <p:spPr>
          <a:xfrm>
            <a:off x="923926" y="6428587"/>
            <a:ext cx="3656646" cy="25755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red">
  <p:cSld name="SECTION_HEADER_1">
    <p:spTree>
      <p:nvGrpSpPr>
        <p:cNvPr id="32" name="Shape 32"/>
        <p:cNvGrpSpPr/>
        <p:nvPr/>
      </p:nvGrpSpPr>
      <p:grpSpPr>
        <a:xfrm>
          <a:off x="0" y="0"/>
          <a:ext cx="0" cy="0"/>
          <a:chOff x="0" y="0"/>
          <a:chExt cx="0" cy="0"/>
        </a:xfrm>
      </p:grpSpPr>
      <p:sp>
        <p:nvSpPr>
          <p:cNvPr id="33" name="Google Shape;33;p6"/>
          <p:cNvSpPr/>
          <p:nvPr/>
        </p:nvSpPr>
        <p:spPr>
          <a:xfrm>
            <a:off x="107492" y="3534800"/>
            <a:ext cx="11964900" cy="3215700"/>
          </a:xfrm>
          <a:prstGeom prst="rect">
            <a:avLst/>
          </a:prstGeom>
          <a:solidFill>
            <a:srgbClr val="D54C5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647185" y="2286000"/>
            <a:ext cx="10900800" cy="1047600"/>
          </a:xfrm>
          <a:prstGeom prst="rect">
            <a:avLst/>
          </a:prstGeom>
        </p:spPr>
        <p:txBody>
          <a:bodyPr anchorCtr="0" anchor="b" bIns="121825" lIns="121825" spcFirstLastPara="1" rIns="121825" wrap="square" tIns="1218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6"/>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Orange">
  <p:cSld name="MAIN_POINT_2">
    <p:spTree>
      <p:nvGrpSpPr>
        <p:cNvPr id="259" name="Shape 259"/>
        <p:cNvGrpSpPr/>
        <p:nvPr/>
      </p:nvGrpSpPr>
      <p:grpSpPr>
        <a:xfrm>
          <a:off x="0" y="0"/>
          <a:ext cx="0" cy="0"/>
          <a:chOff x="0" y="0"/>
          <a:chExt cx="0" cy="0"/>
        </a:xfrm>
      </p:grpSpPr>
      <p:sp>
        <p:nvSpPr>
          <p:cNvPr id="260" name="Google Shape;260;p52"/>
          <p:cNvSpPr/>
          <p:nvPr/>
        </p:nvSpPr>
        <p:spPr>
          <a:xfrm>
            <a:off x="-126873" y="-228600"/>
            <a:ext cx="12458700" cy="6273600"/>
          </a:xfrm>
          <a:prstGeom prst="rect">
            <a:avLst/>
          </a:prstGeom>
          <a:solidFill>
            <a:srgbClr val="FF9A00"/>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261" name="Google Shape;261;p52"/>
          <p:cNvSpPr txBox="1"/>
          <p:nvPr>
            <p:ph idx="1" type="subTitle"/>
          </p:nvPr>
        </p:nvSpPr>
        <p:spPr>
          <a:xfrm>
            <a:off x="1848948" y="5032833"/>
            <a:ext cx="8481900" cy="453600"/>
          </a:xfrm>
          <a:prstGeom prst="rect">
            <a:avLst/>
          </a:prstGeom>
        </p:spPr>
        <p:txBody>
          <a:bodyPr anchorCtr="0" anchor="t" bIns="121825" lIns="121825" spcFirstLastPara="1" rIns="121825" wrap="square" tIns="121825">
            <a:noAutofit/>
          </a:bodyPr>
          <a:lstStyle>
            <a:lvl1pPr lvl="0" rtl="0">
              <a:lnSpc>
                <a:spcPct val="100000"/>
              </a:lnSpc>
              <a:spcBef>
                <a:spcPts val="0"/>
              </a:spcBef>
              <a:spcAft>
                <a:spcPts val="0"/>
              </a:spcAft>
              <a:buClr>
                <a:schemeClr val="lt1"/>
              </a:buClr>
              <a:buSzPts val="2400"/>
              <a:buFont typeface="Ubuntu Mono"/>
              <a:buNone/>
              <a:defRPr>
                <a:solidFill>
                  <a:schemeClr val="lt1"/>
                </a:solidFill>
                <a:latin typeface="Ubuntu Mono"/>
                <a:ea typeface="Ubuntu Mono"/>
                <a:cs typeface="Ubuntu Mono"/>
                <a:sym typeface="Ubuntu Mon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2" name="Google Shape;262;p52"/>
          <p:cNvSpPr txBox="1"/>
          <p:nvPr>
            <p:ph type="title"/>
          </p:nvPr>
        </p:nvSpPr>
        <p:spPr>
          <a:xfrm>
            <a:off x="1848948" y="838200"/>
            <a:ext cx="8481900" cy="4013100"/>
          </a:xfrm>
          <a:prstGeom prst="rect">
            <a:avLst/>
          </a:prstGeom>
        </p:spPr>
        <p:txBody>
          <a:bodyPr anchorCtr="0" anchor="ctr" bIns="121825" lIns="121825" spcFirstLastPara="1" rIns="121825" wrap="square" tIns="121825">
            <a:noAutofit/>
          </a:bodyPr>
          <a:lstStyle>
            <a:lvl1pPr lvl="0" rtl="0">
              <a:spcBef>
                <a:spcPts val="0"/>
              </a:spcBef>
              <a:spcAft>
                <a:spcPts val="0"/>
              </a:spcAft>
              <a:buSzPts val="4800"/>
              <a:buNone/>
              <a:defRPr i="1" sz="4800"/>
            </a:lvl1pPr>
            <a:lvl2pPr lvl="1" rtl="0">
              <a:spcBef>
                <a:spcPts val="0"/>
              </a:spcBef>
              <a:spcAft>
                <a:spcPts val="0"/>
              </a:spcAft>
              <a:buSzPts val="6400"/>
              <a:buNone/>
              <a:defRPr b="1" i="1" sz="6400"/>
            </a:lvl2pPr>
            <a:lvl3pPr lvl="2" rtl="0">
              <a:spcBef>
                <a:spcPts val="0"/>
              </a:spcBef>
              <a:spcAft>
                <a:spcPts val="0"/>
              </a:spcAft>
              <a:buSzPts val="6400"/>
              <a:buNone/>
              <a:defRPr b="1" i="1" sz="6400"/>
            </a:lvl3pPr>
            <a:lvl4pPr lvl="3" rtl="0">
              <a:spcBef>
                <a:spcPts val="0"/>
              </a:spcBef>
              <a:spcAft>
                <a:spcPts val="0"/>
              </a:spcAft>
              <a:buSzPts val="6400"/>
              <a:buNone/>
              <a:defRPr b="1" i="1" sz="6400"/>
            </a:lvl4pPr>
            <a:lvl5pPr lvl="4" rtl="0">
              <a:spcBef>
                <a:spcPts val="0"/>
              </a:spcBef>
              <a:spcAft>
                <a:spcPts val="0"/>
              </a:spcAft>
              <a:buSzPts val="6400"/>
              <a:buNone/>
              <a:defRPr b="1" i="1" sz="6400"/>
            </a:lvl5pPr>
            <a:lvl6pPr lvl="5" rtl="0">
              <a:spcBef>
                <a:spcPts val="0"/>
              </a:spcBef>
              <a:spcAft>
                <a:spcPts val="0"/>
              </a:spcAft>
              <a:buSzPts val="6400"/>
              <a:buNone/>
              <a:defRPr b="1" i="1" sz="6400"/>
            </a:lvl6pPr>
            <a:lvl7pPr lvl="6" rtl="0">
              <a:spcBef>
                <a:spcPts val="0"/>
              </a:spcBef>
              <a:spcAft>
                <a:spcPts val="0"/>
              </a:spcAft>
              <a:buSzPts val="6400"/>
              <a:buNone/>
              <a:defRPr b="1" i="1" sz="6400"/>
            </a:lvl7pPr>
            <a:lvl8pPr lvl="7" rtl="0">
              <a:spcBef>
                <a:spcPts val="0"/>
              </a:spcBef>
              <a:spcAft>
                <a:spcPts val="0"/>
              </a:spcAft>
              <a:buSzPts val="6400"/>
              <a:buNone/>
              <a:defRPr b="1" i="1" sz="6400"/>
            </a:lvl8pPr>
            <a:lvl9pPr lvl="8" rtl="0">
              <a:spcBef>
                <a:spcPts val="0"/>
              </a:spcBef>
              <a:spcAft>
                <a:spcPts val="0"/>
              </a:spcAft>
              <a:buSzPts val="6400"/>
              <a:buNone/>
              <a:defRPr b="1" i="1" sz="6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Black 1">
  <p:cSld name="MAIN_POINT_2_1">
    <p:spTree>
      <p:nvGrpSpPr>
        <p:cNvPr id="263" name="Shape 263"/>
        <p:cNvGrpSpPr/>
        <p:nvPr/>
      </p:nvGrpSpPr>
      <p:grpSpPr>
        <a:xfrm>
          <a:off x="0" y="0"/>
          <a:ext cx="0" cy="0"/>
          <a:chOff x="0" y="0"/>
          <a:chExt cx="0" cy="0"/>
        </a:xfrm>
      </p:grpSpPr>
      <p:sp>
        <p:nvSpPr>
          <p:cNvPr id="264" name="Google Shape;264;p53"/>
          <p:cNvSpPr/>
          <p:nvPr/>
        </p:nvSpPr>
        <p:spPr>
          <a:xfrm>
            <a:off x="-126873" y="-228600"/>
            <a:ext cx="12458700" cy="6273600"/>
          </a:xfrm>
          <a:prstGeom prst="rect">
            <a:avLst/>
          </a:prstGeom>
          <a:solidFill>
            <a:srgbClr val="333333"/>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265" name="Google Shape;265;p53"/>
          <p:cNvSpPr txBox="1"/>
          <p:nvPr>
            <p:ph idx="1" type="subTitle"/>
          </p:nvPr>
        </p:nvSpPr>
        <p:spPr>
          <a:xfrm>
            <a:off x="1848948" y="5032833"/>
            <a:ext cx="8481900" cy="453600"/>
          </a:xfrm>
          <a:prstGeom prst="rect">
            <a:avLst/>
          </a:prstGeom>
        </p:spPr>
        <p:txBody>
          <a:bodyPr anchorCtr="0" anchor="t" bIns="121825" lIns="121825" spcFirstLastPara="1" rIns="121825" wrap="square" tIns="121825">
            <a:noAutofit/>
          </a:bodyPr>
          <a:lstStyle>
            <a:lvl1pPr lvl="0" rtl="0">
              <a:lnSpc>
                <a:spcPct val="100000"/>
              </a:lnSpc>
              <a:spcBef>
                <a:spcPts val="0"/>
              </a:spcBef>
              <a:spcAft>
                <a:spcPts val="0"/>
              </a:spcAft>
              <a:buClr>
                <a:schemeClr val="lt1"/>
              </a:buClr>
              <a:buSzPts val="2400"/>
              <a:buFont typeface="Ubuntu Mono"/>
              <a:buNone/>
              <a:defRPr>
                <a:solidFill>
                  <a:schemeClr val="lt1"/>
                </a:solidFill>
                <a:latin typeface="Ubuntu Mono"/>
                <a:ea typeface="Ubuntu Mono"/>
                <a:cs typeface="Ubuntu Mono"/>
                <a:sym typeface="Ubuntu Mon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6" name="Google Shape;266;p53"/>
          <p:cNvSpPr txBox="1"/>
          <p:nvPr>
            <p:ph type="title"/>
          </p:nvPr>
        </p:nvSpPr>
        <p:spPr>
          <a:xfrm>
            <a:off x="1848948" y="838200"/>
            <a:ext cx="8481900" cy="4013100"/>
          </a:xfrm>
          <a:prstGeom prst="rect">
            <a:avLst/>
          </a:prstGeom>
        </p:spPr>
        <p:txBody>
          <a:bodyPr anchorCtr="0" anchor="ctr" bIns="121825" lIns="121825" spcFirstLastPara="1" rIns="121825" wrap="square" tIns="121825">
            <a:noAutofit/>
          </a:bodyPr>
          <a:lstStyle>
            <a:lvl1pPr lvl="0" rtl="0">
              <a:spcBef>
                <a:spcPts val="0"/>
              </a:spcBef>
              <a:spcAft>
                <a:spcPts val="0"/>
              </a:spcAft>
              <a:buClr>
                <a:srgbClr val="FF9A00"/>
              </a:buClr>
              <a:buSzPts val="4800"/>
              <a:buNone/>
              <a:defRPr i="1" sz="4800">
                <a:solidFill>
                  <a:srgbClr val="FF9A00"/>
                </a:solidFill>
              </a:defRPr>
            </a:lvl1pPr>
            <a:lvl2pPr lvl="1" rtl="0">
              <a:spcBef>
                <a:spcPts val="0"/>
              </a:spcBef>
              <a:spcAft>
                <a:spcPts val="0"/>
              </a:spcAft>
              <a:buSzPts val="6400"/>
              <a:buNone/>
              <a:defRPr b="1" i="1" sz="6400"/>
            </a:lvl2pPr>
            <a:lvl3pPr lvl="2" rtl="0">
              <a:spcBef>
                <a:spcPts val="0"/>
              </a:spcBef>
              <a:spcAft>
                <a:spcPts val="0"/>
              </a:spcAft>
              <a:buSzPts val="6400"/>
              <a:buNone/>
              <a:defRPr b="1" i="1" sz="6400"/>
            </a:lvl3pPr>
            <a:lvl4pPr lvl="3" rtl="0">
              <a:spcBef>
                <a:spcPts val="0"/>
              </a:spcBef>
              <a:spcAft>
                <a:spcPts val="0"/>
              </a:spcAft>
              <a:buSzPts val="6400"/>
              <a:buNone/>
              <a:defRPr b="1" i="1" sz="6400"/>
            </a:lvl4pPr>
            <a:lvl5pPr lvl="4" rtl="0">
              <a:spcBef>
                <a:spcPts val="0"/>
              </a:spcBef>
              <a:spcAft>
                <a:spcPts val="0"/>
              </a:spcAft>
              <a:buSzPts val="6400"/>
              <a:buNone/>
              <a:defRPr b="1" i="1" sz="6400"/>
            </a:lvl5pPr>
            <a:lvl6pPr lvl="5" rtl="0">
              <a:spcBef>
                <a:spcPts val="0"/>
              </a:spcBef>
              <a:spcAft>
                <a:spcPts val="0"/>
              </a:spcAft>
              <a:buSzPts val="6400"/>
              <a:buNone/>
              <a:defRPr b="1" i="1" sz="6400"/>
            </a:lvl6pPr>
            <a:lvl7pPr lvl="6" rtl="0">
              <a:spcBef>
                <a:spcPts val="0"/>
              </a:spcBef>
              <a:spcAft>
                <a:spcPts val="0"/>
              </a:spcAft>
              <a:buSzPts val="6400"/>
              <a:buNone/>
              <a:defRPr b="1" i="1" sz="6400"/>
            </a:lvl7pPr>
            <a:lvl8pPr lvl="7" rtl="0">
              <a:spcBef>
                <a:spcPts val="0"/>
              </a:spcBef>
              <a:spcAft>
                <a:spcPts val="0"/>
              </a:spcAft>
              <a:buSzPts val="6400"/>
              <a:buNone/>
              <a:defRPr b="1" i="1" sz="6400"/>
            </a:lvl8pPr>
            <a:lvl9pPr lvl="8" rtl="0">
              <a:spcBef>
                <a:spcPts val="0"/>
              </a:spcBef>
              <a:spcAft>
                <a:spcPts val="0"/>
              </a:spcAft>
              <a:buSzPts val="6400"/>
              <a:buNone/>
              <a:defRPr b="1" i="1" sz="6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globe1" showMasterSp="0">
  <p:cSld name="Title Slide-globe1">
    <p:spTree>
      <p:nvGrpSpPr>
        <p:cNvPr id="274" name="Shape 274"/>
        <p:cNvGrpSpPr/>
        <p:nvPr/>
      </p:nvGrpSpPr>
      <p:grpSpPr>
        <a:xfrm>
          <a:off x="0" y="0"/>
          <a:ext cx="0" cy="0"/>
          <a:chOff x="0" y="0"/>
          <a:chExt cx="0" cy="0"/>
        </a:xfrm>
      </p:grpSpPr>
      <p:pic>
        <p:nvPicPr>
          <p:cNvPr id="275" name="Google Shape;275;p55"/>
          <p:cNvPicPr preferRelativeResize="0"/>
          <p:nvPr/>
        </p:nvPicPr>
        <p:blipFill rotWithShape="1">
          <a:blip r:embed="rId2">
            <a:alphaModFix/>
          </a:blip>
          <a:srcRect b="0" l="0" r="0" t="0"/>
          <a:stretch/>
        </p:blipFill>
        <p:spPr>
          <a:xfrm>
            <a:off x="0" y="1339"/>
            <a:ext cx="12179801" cy="6851138"/>
          </a:xfrm>
          <a:prstGeom prst="rect">
            <a:avLst/>
          </a:prstGeom>
          <a:noFill/>
          <a:ln>
            <a:noFill/>
          </a:ln>
        </p:spPr>
      </p:pic>
      <p:pic>
        <p:nvPicPr>
          <p:cNvPr id="276" name="Google Shape;276;p55"/>
          <p:cNvPicPr preferRelativeResize="0"/>
          <p:nvPr/>
        </p:nvPicPr>
        <p:blipFill rotWithShape="1">
          <a:blip r:embed="rId3">
            <a:alphaModFix/>
          </a:blip>
          <a:srcRect b="8976" l="24692" r="19668" t="8968"/>
          <a:stretch/>
        </p:blipFill>
        <p:spPr>
          <a:xfrm>
            <a:off x="-68288" y="-232854"/>
            <a:ext cx="6381418" cy="5297697"/>
          </a:xfrm>
          <a:prstGeom prst="rect">
            <a:avLst/>
          </a:prstGeom>
          <a:noFill/>
          <a:ln>
            <a:noFill/>
          </a:ln>
        </p:spPr>
      </p:pic>
      <p:sp>
        <p:nvSpPr>
          <p:cNvPr id="277" name="Google Shape;277;p55"/>
          <p:cNvSpPr txBox="1"/>
          <p:nvPr>
            <p:ph type="ctrTitle"/>
          </p:nvPr>
        </p:nvSpPr>
        <p:spPr>
          <a:xfrm>
            <a:off x="3971522" y="3678288"/>
            <a:ext cx="7309800" cy="1182000"/>
          </a:xfrm>
          <a:prstGeom prst="rect">
            <a:avLst/>
          </a:prstGeom>
          <a:noFill/>
          <a:ln>
            <a:noFill/>
          </a:ln>
        </p:spPr>
        <p:txBody>
          <a:bodyPr anchorCtr="0" anchor="ctr" bIns="0" lIns="0" spcFirstLastPara="1" rIns="0" wrap="square" tIns="0">
            <a:noAutofit/>
          </a:bodyPr>
          <a:lstStyle>
            <a:lvl1pPr lvl="0" marR="0" rtl="0" algn="r">
              <a:lnSpc>
                <a:spcPct val="90000"/>
              </a:lnSpc>
              <a:spcBef>
                <a:spcPts val="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8" name="Google Shape;278;p55"/>
          <p:cNvSpPr txBox="1"/>
          <p:nvPr>
            <p:ph idx="1" type="body"/>
          </p:nvPr>
        </p:nvSpPr>
        <p:spPr>
          <a:xfrm>
            <a:off x="3971523" y="5820193"/>
            <a:ext cx="7309800" cy="559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1" i="0" sz="2800" u="none" cap="none" strike="noStrike">
                <a:solidFill>
                  <a:schemeClr val="accent2"/>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79" name="Google Shape;279;p55"/>
          <p:cNvPicPr preferRelativeResize="0"/>
          <p:nvPr/>
        </p:nvPicPr>
        <p:blipFill rotWithShape="1">
          <a:blip r:embed="rId4">
            <a:alphaModFix/>
          </a:blip>
          <a:srcRect b="0" l="0" r="0" t="0"/>
          <a:stretch/>
        </p:blipFill>
        <p:spPr>
          <a:xfrm>
            <a:off x="7954763" y="1497106"/>
            <a:ext cx="3414403" cy="1113648"/>
          </a:xfrm>
          <a:prstGeom prst="rect">
            <a:avLst/>
          </a:prstGeom>
          <a:noFill/>
          <a:ln>
            <a:noFill/>
          </a:ln>
          <a:effectLst>
            <a:outerShdw blurRad="1117600" rotWithShape="0" algn="t" dir="5400000" dist="38100">
              <a:schemeClr val="accent6"/>
            </a:outerShdw>
          </a:effectLst>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Option 1" showMasterSp="0">
  <p:cSld name="Divider Option 1">
    <p:spTree>
      <p:nvGrpSpPr>
        <p:cNvPr id="280" name="Shape 280"/>
        <p:cNvGrpSpPr/>
        <p:nvPr/>
      </p:nvGrpSpPr>
      <p:grpSpPr>
        <a:xfrm>
          <a:off x="0" y="0"/>
          <a:ext cx="0" cy="0"/>
          <a:chOff x="0" y="0"/>
          <a:chExt cx="0" cy="0"/>
        </a:xfrm>
      </p:grpSpPr>
      <p:pic>
        <p:nvPicPr>
          <p:cNvPr id="281" name="Google Shape;281;p56"/>
          <p:cNvPicPr preferRelativeResize="0"/>
          <p:nvPr/>
        </p:nvPicPr>
        <p:blipFill rotWithShape="1">
          <a:blip r:embed="rId2">
            <a:alphaModFix/>
          </a:blip>
          <a:srcRect b="970" l="0" r="990" t="0"/>
          <a:stretch/>
        </p:blipFill>
        <p:spPr>
          <a:xfrm>
            <a:off x="0" y="892"/>
            <a:ext cx="12179801" cy="6852030"/>
          </a:xfrm>
          <a:prstGeom prst="rect">
            <a:avLst/>
          </a:prstGeom>
          <a:noFill/>
          <a:ln>
            <a:noFill/>
          </a:ln>
        </p:spPr>
      </p:pic>
      <p:sp>
        <p:nvSpPr>
          <p:cNvPr id="282" name="Google Shape;282;p56"/>
          <p:cNvSpPr txBox="1"/>
          <p:nvPr>
            <p:ph type="ctrTitle"/>
          </p:nvPr>
        </p:nvSpPr>
        <p:spPr>
          <a:xfrm>
            <a:off x="5509612" y="2837935"/>
            <a:ext cx="5771700" cy="1182000"/>
          </a:xfrm>
          <a:prstGeom prst="rect">
            <a:avLst/>
          </a:prstGeom>
          <a:noFill/>
          <a:ln>
            <a:noFill/>
          </a:ln>
        </p:spPr>
        <p:txBody>
          <a:bodyPr anchorCtr="0" anchor="ctr" bIns="0" lIns="0" spcFirstLastPara="1" rIns="0" wrap="square" tIns="0">
            <a:noAutofit/>
          </a:bodyPr>
          <a:lstStyle>
            <a:lvl1pPr lvl="0" marR="0" rtl="0" algn="r">
              <a:lnSpc>
                <a:spcPct val="9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3" name="Google Shape;283;p56"/>
          <p:cNvSpPr txBox="1"/>
          <p:nvPr>
            <p:ph idx="1" type="body"/>
          </p:nvPr>
        </p:nvSpPr>
        <p:spPr>
          <a:xfrm>
            <a:off x="5509614" y="4048249"/>
            <a:ext cx="5771700" cy="559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lt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4" name="Google Shape;284;p56"/>
          <p:cNvSpPr txBox="1"/>
          <p:nvPr>
            <p:ph idx="2" type="body"/>
          </p:nvPr>
        </p:nvSpPr>
        <p:spPr>
          <a:xfrm>
            <a:off x="1009185" y="4048247"/>
            <a:ext cx="2741100" cy="892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accent5"/>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85" name="Google Shape;285;p56"/>
          <p:cNvPicPr preferRelativeResize="0"/>
          <p:nvPr/>
        </p:nvPicPr>
        <p:blipFill rotWithShape="1">
          <a:blip r:embed="rId3">
            <a:alphaModFix/>
          </a:blip>
          <a:srcRect b="0" l="0" r="0" t="0"/>
          <a:stretch/>
        </p:blipFill>
        <p:spPr>
          <a:xfrm>
            <a:off x="2490007" y="403798"/>
            <a:ext cx="3027850" cy="3027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Option 2" showMasterSp="0">
  <p:cSld name="Divider Option 2">
    <p:spTree>
      <p:nvGrpSpPr>
        <p:cNvPr id="286" name="Shape 286"/>
        <p:cNvGrpSpPr/>
        <p:nvPr/>
      </p:nvGrpSpPr>
      <p:grpSpPr>
        <a:xfrm>
          <a:off x="0" y="0"/>
          <a:ext cx="0" cy="0"/>
          <a:chOff x="0" y="0"/>
          <a:chExt cx="0" cy="0"/>
        </a:xfrm>
      </p:grpSpPr>
      <p:pic>
        <p:nvPicPr>
          <p:cNvPr id="287" name="Google Shape;287;p57"/>
          <p:cNvPicPr preferRelativeResize="0"/>
          <p:nvPr/>
        </p:nvPicPr>
        <p:blipFill rotWithShape="1">
          <a:blip r:embed="rId2">
            <a:alphaModFix/>
          </a:blip>
          <a:srcRect b="970" l="0" r="990" t="0"/>
          <a:stretch/>
        </p:blipFill>
        <p:spPr>
          <a:xfrm>
            <a:off x="0" y="892"/>
            <a:ext cx="12179801" cy="6852030"/>
          </a:xfrm>
          <a:prstGeom prst="rect">
            <a:avLst/>
          </a:prstGeom>
          <a:noFill/>
          <a:ln>
            <a:noFill/>
          </a:ln>
        </p:spPr>
      </p:pic>
      <p:sp>
        <p:nvSpPr>
          <p:cNvPr id="288" name="Google Shape;288;p57"/>
          <p:cNvSpPr txBox="1"/>
          <p:nvPr>
            <p:ph type="ctrTitle"/>
          </p:nvPr>
        </p:nvSpPr>
        <p:spPr>
          <a:xfrm>
            <a:off x="5509612" y="2837935"/>
            <a:ext cx="5771700" cy="1182000"/>
          </a:xfrm>
          <a:prstGeom prst="rect">
            <a:avLst/>
          </a:prstGeom>
          <a:noFill/>
          <a:ln>
            <a:noFill/>
          </a:ln>
        </p:spPr>
        <p:txBody>
          <a:bodyPr anchorCtr="0" anchor="ctr" bIns="0" lIns="0" spcFirstLastPara="1" rIns="0" wrap="square" tIns="0">
            <a:noAutofit/>
          </a:bodyPr>
          <a:lstStyle>
            <a:lvl1pPr lvl="0" marR="0" rtl="0" algn="r">
              <a:lnSpc>
                <a:spcPct val="9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9" name="Google Shape;289;p57"/>
          <p:cNvSpPr txBox="1"/>
          <p:nvPr>
            <p:ph idx="1" type="body"/>
          </p:nvPr>
        </p:nvSpPr>
        <p:spPr>
          <a:xfrm>
            <a:off x="5509614" y="4048249"/>
            <a:ext cx="5771700" cy="559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lt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0" name="Google Shape;290;p57"/>
          <p:cNvSpPr txBox="1"/>
          <p:nvPr>
            <p:ph idx="2" type="body"/>
          </p:nvPr>
        </p:nvSpPr>
        <p:spPr>
          <a:xfrm>
            <a:off x="1009185" y="4048247"/>
            <a:ext cx="2741100" cy="892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accent5"/>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91" name="Google Shape;291;p57"/>
          <p:cNvPicPr preferRelativeResize="0"/>
          <p:nvPr/>
        </p:nvPicPr>
        <p:blipFill rotWithShape="1">
          <a:blip r:embed="rId3">
            <a:alphaModFix/>
          </a:blip>
          <a:srcRect b="0" l="0" r="0" t="0"/>
          <a:stretch/>
        </p:blipFill>
        <p:spPr>
          <a:xfrm>
            <a:off x="2490007" y="403798"/>
            <a:ext cx="3027850" cy="30278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Option 3" showMasterSp="0">
  <p:cSld name="Divider Option 3">
    <p:spTree>
      <p:nvGrpSpPr>
        <p:cNvPr id="292" name="Shape 292"/>
        <p:cNvGrpSpPr/>
        <p:nvPr/>
      </p:nvGrpSpPr>
      <p:grpSpPr>
        <a:xfrm>
          <a:off x="0" y="0"/>
          <a:ext cx="0" cy="0"/>
          <a:chOff x="0" y="0"/>
          <a:chExt cx="0" cy="0"/>
        </a:xfrm>
      </p:grpSpPr>
      <p:pic>
        <p:nvPicPr>
          <p:cNvPr id="293" name="Google Shape;293;p58"/>
          <p:cNvPicPr preferRelativeResize="0"/>
          <p:nvPr/>
        </p:nvPicPr>
        <p:blipFill rotWithShape="1">
          <a:blip r:embed="rId2">
            <a:alphaModFix/>
          </a:blip>
          <a:srcRect b="970" l="0" r="990" t="0"/>
          <a:stretch/>
        </p:blipFill>
        <p:spPr>
          <a:xfrm>
            <a:off x="0" y="892"/>
            <a:ext cx="12179801" cy="6852030"/>
          </a:xfrm>
          <a:prstGeom prst="rect">
            <a:avLst/>
          </a:prstGeom>
          <a:noFill/>
          <a:ln>
            <a:noFill/>
          </a:ln>
        </p:spPr>
      </p:pic>
      <p:sp>
        <p:nvSpPr>
          <p:cNvPr id="294" name="Google Shape;294;p58"/>
          <p:cNvSpPr txBox="1"/>
          <p:nvPr>
            <p:ph type="ctrTitle"/>
          </p:nvPr>
        </p:nvSpPr>
        <p:spPr>
          <a:xfrm>
            <a:off x="5509612" y="2837935"/>
            <a:ext cx="5771700" cy="1182000"/>
          </a:xfrm>
          <a:prstGeom prst="rect">
            <a:avLst/>
          </a:prstGeom>
          <a:noFill/>
          <a:ln>
            <a:noFill/>
          </a:ln>
        </p:spPr>
        <p:txBody>
          <a:bodyPr anchorCtr="0" anchor="ctr" bIns="0" lIns="0" spcFirstLastPara="1" rIns="0" wrap="square" tIns="0">
            <a:noAutofit/>
          </a:bodyPr>
          <a:lstStyle>
            <a:lvl1pPr lvl="0" marR="0" rtl="0" algn="r">
              <a:lnSpc>
                <a:spcPct val="9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95" name="Google Shape;295;p58"/>
          <p:cNvSpPr txBox="1"/>
          <p:nvPr>
            <p:ph idx="1" type="body"/>
          </p:nvPr>
        </p:nvSpPr>
        <p:spPr>
          <a:xfrm>
            <a:off x="5509614" y="4048249"/>
            <a:ext cx="5771700" cy="559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lt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6" name="Google Shape;296;p58"/>
          <p:cNvSpPr txBox="1"/>
          <p:nvPr>
            <p:ph idx="2" type="body"/>
          </p:nvPr>
        </p:nvSpPr>
        <p:spPr>
          <a:xfrm>
            <a:off x="1009185" y="4048247"/>
            <a:ext cx="2741100" cy="892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accent5"/>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97" name="Google Shape;297;p58"/>
          <p:cNvPicPr preferRelativeResize="0"/>
          <p:nvPr/>
        </p:nvPicPr>
        <p:blipFill rotWithShape="1">
          <a:blip r:embed="rId3">
            <a:alphaModFix/>
          </a:blip>
          <a:srcRect b="0" l="0" r="0" t="0"/>
          <a:stretch/>
        </p:blipFill>
        <p:spPr>
          <a:xfrm>
            <a:off x="2490007" y="403798"/>
            <a:ext cx="3027850" cy="30278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Option 4" showMasterSp="0">
  <p:cSld name="Divider Option 4">
    <p:spTree>
      <p:nvGrpSpPr>
        <p:cNvPr id="298" name="Shape 298"/>
        <p:cNvGrpSpPr/>
        <p:nvPr/>
      </p:nvGrpSpPr>
      <p:grpSpPr>
        <a:xfrm>
          <a:off x="0" y="0"/>
          <a:ext cx="0" cy="0"/>
          <a:chOff x="0" y="0"/>
          <a:chExt cx="0" cy="0"/>
        </a:xfrm>
      </p:grpSpPr>
      <p:pic>
        <p:nvPicPr>
          <p:cNvPr id="299" name="Google Shape;299;p59"/>
          <p:cNvPicPr preferRelativeResize="0"/>
          <p:nvPr/>
        </p:nvPicPr>
        <p:blipFill rotWithShape="1">
          <a:blip r:embed="rId2">
            <a:alphaModFix/>
          </a:blip>
          <a:srcRect b="970" l="0" r="990" t="0"/>
          <a:stretch/>
        </p:blipFill>
        <p:spPr>
          <a:xfrm>
            <a:off x="0" y="892"/>
            <a:ext cx="12179801" cy="6852030"/>
          </a:xfrm>
          <a:prstGeom prst="rect">
            <a:avLst/>
          </a:prstGeom>
          <a:noFill/>
          <a:ln>
            <a:noFill/>
          </a:ln>
        </p:spPr>
      </p:pic>
      <p:sp>
        <p:nvSpPr>
          <p:cNvPr id="300" name="Google Shape;300;p59"/>
          <p:cNvSpPr txBox="1"/>
          <p:nvPr>
            <p:ph type="ctrTitle"/>
          </p:nvPr>
        </p:nvSpPr>
        <p:spPr>
          <a:xfrm>
            <a:off x="5509612" y="2837935"/>
            <a:ext cx="5771700" cy="1182000"/>
          </a:xfrm>
          <a:prstGeom prst="rect">
            <a:avLst/>
          </a:prstGeom>
          <a:noFill/>
          <a:ln>
            <a:noFill/>
          </a:ln>
        </p:spPr>
        <p:txBody>
          <a:bodyPr anchorCtr="0" anchor="ctr" bIns="0" lIns="0" spcFirstLastPara="1" rIns="0" wrap="square" tIns="0">
            <a:noAutofit/>
          </a:bodyPr>
          <a:lstStyle>
            <a:lvl1pPr lvl="0" marR="0" rtl="0" algn="r">
              <a:lnSpc>
                <a:spcPct val="9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01" name="Google Shape;301;p59"/>
          <p:cNvSpPr txBox="1"/>
          <p:nvPr>
            <p:ph idx="1" type="body"/>
          </p:nvPr>
        </p:nvSpPr>
        <p:spPr>
          <a:xfrm>
            <a:off x="5509614" y="4048249"/>
            <a:ext cx="5771700" cy="559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lt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2" name="Google Shape;302;p59"/>
          <p:cNvSpPr txBox="1"/>
          <p:nvPr>
            <p:ph idx="2" type="body"/>
          </p:nvPr>
        </p:nvSpPr>
        <p:spPr>
          <a:xfrm>
            <a:off x="1009185" y="4048247"/>
            <a:ext cx="2741100" cy="892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accent5"/>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03" name="Google Shape;303;p59"/>
          <p:cNvPicPr preferRelativeResize="0"/>
          <p:nvPr/>
        </p:nvPicPr>
        <p:blipFill rotWithShape="1">
          <a:blip r:embed="rId3">
            <a:alphaModFix/>
          </a:blip>
          <a:srcRect b="0" l="0" r="0" t="0"/>
          <a:stretch/>
        </p:blipFill>
        <p:spPr>
          <a:xfrm>
            <a:off x="2490007" y="403798"/>
            <a:ext cx="3027850" cy="3027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Option 5" showMasterSp="0">
  <p:cSld name="Divider Option 5">
    <p:spTree>
      <p:nvGrpSpPr>
        <p:cNvPr id="304" name="Shape 304"/>
        <p:cNvGrpSpPr/>
        <p:nvPr/>
      </p:nvGrpSpPr>
      <p:grpSpPr>
        <a:xfrm>
          <a:off x="0" y="0"/>
          <a:ext cx="0" cy="0"/>
          <a:chOff x="0" y="0"/>
          <a:chExt cx="0" cy="0"/>
        </a:xfrm>
      </p:grpSpPr>
      <p:pic>
        <p:nvPicPr>
          <p:cNvPr id="305" name="Google Shape;305;p60"/>
          <p:cNvPicPr preferRelativeResize="0"/>
          <p:nvPr/>
        </p:nvPicPr>
        <p:blipFill rotWithShape="1">
          <a:blip r:embed="rId2">
            <a:alphaModFix/>
          </a:blip>
          <a:srcRect b="970" l="0" r="990" t="0"/>
          <a:stretch/>
        </p:blipFill>
        <p:spPr>
          <a:xfrm>
            <a:off x="0" y="892"/>
            <a:ext cx="12179801" cy="6852030"/>
          </a:xfrm>
          <a:prstGeom prst="rect">
            <a:avLst/>
          </a:prstGeom>
          <a:noFill/>
          <a:ln>
            <a:noFill/>
          </a:ln>
        </p:spPr>
      </p:pic>
      <p:sp>
        <p:nvSpPr>
          <p:cNvPr id="306" name="Google Shape;306;p60"/>
          <p:cNvSpPr txBox="1"/>
          <p:nvPr>
            <p:ph type="ctrTitle"/>
          </p:nvPr>
        </p:nvSpPr>
        <p:spPr>
          <a:xfrm>
            <a:off x="5509612" y="2837935"/>
            <a:ext cx="5771700" cy="1182000"/>
          </a:xfrm>
          <a:prstGeom prst="rect">
            <a:avLst/>
          </a:prstGeom>
          <a:noFill/>
          <a:ln>
            <a:noFill/>
          </a:ln>
        </p:spPr>
        <p:txBody>
          <a:bodyPr anchorCtr="0" anchor="ctr" bIns="0" lIns="0" spcFirstLastPara="1" rIns="0" wrap="square" tIns="0">
            <a:noAutofit/>
          </a:bodyPr>
          <a:lstStyle>
            <a:lvl1pPr lvl="0" marR="0" rtl="0" algn="r">
              <a:lnSpc>
                <a:spcPct val="9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07" name="Google Shape;307;p60"/>
          <p:cNvSpPr txBox="1"/>
          <p:nvPr>
            <p:ph idx="1" type="body"/>
          </p:nvPr>
        </p:nvSpPr>
        <p:spPr>
          <a:xfrm>
            <a:off x="5509614" y="4048249"/>
            <a:ext cx="5771700" cy="559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lt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8" name="Google Shape;308;p60"/>
          <p:cNvSpPr txBox="1"/>
          <p:nvPr>
            <p:ph idx="2" type="body"/>
          </p:nvPr>
        </p:nvSpPr>
        <p:spPr>
          <a:xfrm>
            <a:off x="1009185" y="4048247"/>
            <a:ext cx="2741100" cy="892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0" i="0" sz="2800" u="none" cap="none" strike="noStrike">
                <a:solidFill>
                  <a:schemeClr val="accent5"/>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09" name="Google Shape;309;p60"/>
          <p:cNvPicPr preferRelativeResize="0"/>
          <p:nvPr/>
        </p:nvPicPr>
        <p:blipFill rotWithShape="1">
          <a:blip r:embed="rId3">
            <a:alphaModFix/>
          </a:blip>
          <a:srcRect b="0" l="0" r="0" t="0"/>
          <a:stretch/>
        </p:blipFill>
        <p:spPr>
          <a:xfrm>
            <a:off x="2490007" y="403798"/>
            <a:ext cx="3027850" cy="30278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0" name="Shape 310"/>
        <p:cNvGrpSpPr/>
        <p:nvPr/>
      </p:nvGrpSpPr>
      <p:grpSpPr>
        <a:xfrm>
          <a:off x="0" y="0"/>
          <a:ext cx="0" cy="0"/>
          <a:chOff x="0" y="0"/>
          <a:chExt cx="0" cy="0"/>
        </a:xfrm>
      </p:grpSpPr>
      <p:sp>
        <p:nvSpPr>
          <p:cNvPr id="311" name="Google Shape;311;p61"/>
          <p:cNvSpPr txBox="1"/>
          <p:nvPr>
            <p:ph type="title"/>
          </p:nvPr>
        </p:nvSpPr>
        <p:spPr>
          <a:xfrm>
            <a:off x="926414" y="365760"/>
            <a:ext cx="10329900" cy="7314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000"/>
              <a:buFont typeface="Arial"/>
              <a:buNone/>
              <a:defRPr b="0" i="0" sz="30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12" name="Google Shape;312;p61"/>
          <p:cNvSpPr txBox="1"/>
          <p:nvPr>
            <p:ph idx="1" type="body"/>
          </p:nvPr>
        </p:nvSpPr>
        <p:spPr>
          <a:xfrm>
            <a:off x="926414" y="1374774"/>
            <a:ext cx="10329900" cy="45687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p:cSld name="Title Subtitle">
    <p:spTree>
      <p:nvGrpSpPr>
        <p:cNvPr id="313" name="Shape 313"/>
        <p:cNvGrpSpPr/>
        <p:nvPr/>
      </p:nvGrpSpPr>
      <p:grpSpPr>
        <a:xfrm>
          <a:off x="0" y="0"/>
          <a:ext cx="0" cy="0"/>
          <a:chOff x="0" y="0"/>
          <a:chExt cx="0" cy="0"/>
        </a:xfrm>
      </p:grpSpPr>
      <p:sp>
        <p:nvSpPr>
          <p:cNvPr id="314" name="Google Shape;314;p62"/>
          <p:cNvSpPr txBox="1"/>
          <p:nvPr>
            <p:ph type="title"/>
          </p:nvPr>
        </p:nvSpPr>
        <p:spPr>
          <a:xfrm>
            <a:off x="926414" y="365760"/>
            <a:ext cx="10329900" cy="7314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000"/>
              <a:buFont typeface="Arial"/>
              <a:buNone/>
              <a:defRPr b="0" i="0" sz="30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15" name="Google Shape;315;p62"/>
          <p:cNvSpPr txBox="1"/>
          <p:nvPr>
            <p:ph idx="1" type="body"/>
          </p:nvPr>
        </p:nvSpPr>
        <p:spPr>
          <a:xfrm>
            <a:off x="926413" y="1097280"/>
            <a:ext cx="10326900" cy="457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chemeClr val="dk1"/>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100000"/>
              </a:lnSpc>
              <a:spcBef>
                <a:spcPts val="600"/>
              </a:spcBef>
              <a:spcAft>
                <a:spcPts val="0"/>
              </a:spcAft>
              <a:buClr>
                <a:schemeClr val="accent2"/>
              </a:buClr>
              <a:buSzPts val="2000"/>
              <a:buFont typeface="Arial"/>
              <a:buNone/>
              <a:defRPr b="1" i="0" sz="2000" u="none" cap="none" strike="noStrike">
                <a:solidFill>
                  <a:schemeClr val="accent2"/>
                </a:solidFill>
                <a:latin typeface="Arial"/>
                <a:ea typeface="Arial"/>
                <a:cs typeface="Arial"/>
                <a:sym typeface="Arial"/>
              </a:defRPr>
            </a:lvl2pPr>
            <a:lvl3pPr indent="-228600" lvl="2" marL="1371600" marR="0" rtl="0" algn="l">
              <a:lnSpc>
                <a:spcPct val="100000"/>
              </a:lnSpc>
              <a:spcBef>
                <a:spcPts val="600"/>
              </a:spcBef>
              <a:spcAft>
                <a:spcPts val="0"/>
              </a:spcAft>
              <a:buClr>
                <a:schemeClr val="dk1"/>
              </a:buClr>
              <a:buSzPts val="162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accent2"/>
              </a:buClr>
              <a:buSzPts val="1600"/>
              <a:buFont typeface="Helvetica Neue"/>
              <a:buNone/>
              <a:defRPr b="1" i="0" sz="1600" u="none" cap="none" strike="noStrike">
                <a:solidFill>
                  <a:schemeClr val="accent2"/>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12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16" name="Google Shape;316;p62"/>
          <p:cNvSpPr txBox="1"/>
          <p:nvPr>
            <p:ph idx="2" type="body"/>
          </p:nvPr>
        </p:nvSpPr>
        <p:spPr>
          <a:xfrm>
            <a:off x="926414" y="1920240"/>
            <a:ext cx="10326900" cy="40233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green">
  <p:cSld name="SECTION_HEADER_1_1">
    <p:spTree>
      <p:nvGrpSpPr>
        <p:cNvPr id="36" name="Shape 36"/>
        <p:cNvGrpSpPr/>
        <p:nvPr/>
      </p:nvGrpSpPr>
      <p:grpSpPr>
        <a:xfrm>
          <a:off x="0" y="0"/>
          <a:ext cx="0" cy="0"/>
          <a:chOff x="0" y="0"/>
          <a:chExt cx="0" cy="0"/>
        </a:xfrm>
      </p:grpSpPr>
      <p:sp>
        <p:nvSpPr>
          <p:cNvPr id="37" name="Google Shape;37;p7"/>
          <p:cNvSpPr/>
          <p:nvPr/>
        </p:nvSpPr>
        <p:spPr>
          <a:xfrm>
            <a:off x="107492" y="3534800"/>
            <a:ext cx="11964900" cy="3215700"/>
          </a:xfrm>
          <a:prstGeom prst="rect">
            <a:avLst/>
          </a:prstGeom>
          <a:solidFill>
            <a:srgbClr val="78B037"/>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647185" y="2286000"/>
            <a:ext cx="10900800" cy="1047600"/>
          </a:xfrm>
          <a:prstGeom prst="rect">
            <a:avLst/>
          </a:prstGeom>
        </p:spPr>
        <p:txBody>
          <a:bodyPr anchorCtr="0" anchor="b" bIns="121825" lIns="121825" spcFirstLastPara="1" rIns="121825" wrap="square" tIns="1218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9" name="Google Shape;39;p7"/>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7" name="Shape 317"/>
        <p:cNvGrpSpPr/>
        <p:nvPr/>
      </p:nvGrpSpPr>
      <p:grpSpPr>
        <a:xfrm>
          <a:off x="0" y="0"/>
          <a:ext cx="0" cy="0"/>
          <a:chOff x="0" y="0"/>
          <a:chExt cx="0" cy="0"/>
        </a:xfrm>
      </p:grpSpPr>
      <p:sp>
        <p:nvSpPr>
          <p:cNvPr id="318" name="Google Shape;318;p63"/>
          <p:cNvSpPr txBox="1"/>
          <p:nvPr>
            <p:ph type="title"/>
          </p:nvPr>
        </p:nvSpPr>
        <p:spPr>
          <a:xfrm>
            <a:off x="926414" y="365760"/>
            <a:ext cx="10329900" cy="7314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000"/>
              <a:buFont typeface="Arial"/>
              <a:buNone/>
              <a:defRPr b="0" i="0" sz="30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19" name="Google Shape;319;p63"/>
          <p:cNvSpPr txBox="1"/>
          <p:nvPr>
            <p:ph idx="1" type="body"/>
          </p:nvPr>
        </p:nvSpPr>
        <p:spPr>
          <a:xfrm>
            <a:off x="926414" y="1374776"/>
            <a:ext cx="4859100" cy="45687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0" name="Google Shape;320;p63"/>
          <p:cNvSpPr txBox="1"/>
          <p:nvPr>
            <p:ph idx="2" type="body"/>
          </p:nvPr>
        </p:nvSpPr>
        <p:spPr>
          <a:xfrm>
            <a:off x="6397567" y="1374776"/>
            <a:ext cx="4859100" cy="45687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21" name="Shape 321"/>
        <p:cNvGrpSpPr/>
        <p:nvPr/>
      </p:nvGrpSpPr>
      <p:grpSpPr>
        <a:xfrm>
          <a:off x="0" y="0"/>
          <a:ext cx="0" cy="0"/>
          <a:chOff x="0" y="0"/>
          <a:chExt cx="0" cy="0"/>
        </a:xfrm>
      </p:grpSpPr>
      <p:sp>
        <p:nvSpPr>
          <p:cNvPr id="322" name="Google Shape;322;p64"/>
          <p:cNvSpPr txBox="1"/>
          <p:nvPr>
            <p:ph type="title"/>
          </p:nvPr>
        </p:nvSpPr>
        <p:spPr>
          <a:xfrm>
            <a:off x="926414" y="365760"/>
            <a:ext cx="10329900" cy="7314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000"/>
              <a:buFont typeface="Arial"/>
              <a:buNone/>
              <a:defRPr b="0" i="0" sz="30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23" name="Google Shape;323;p64"/>
          <p:cNvSpPr txBox="1"/>
          <p:nvPr>
            <p:ph idx="1" type="body"/>
          </p:nvPr>
        </p:nvSpPr>
        <p:spPr>
          <a:xfrm>
            <a:off x="926414" y="1920240"/>
            <a:ext cx="4859100" cy="40233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4" name="Google Shape;324;p64"/>
          <p:cNvSpPr txBox="1"/>
          <p:nvPr>
            <p:ph idx="2" type="body"/>
          </p:nvPr>
        </p:nvSpPr>
        <p:spPr>
          <a:xfrm>
            <a:off x="6397567" y="1920240"/>
            <a:ext cx="4859100" cy="40233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5" name="Google Shape;325;p64"/>
          <p:cNvSpPr txBox="1"/>
          <p:nvPr>
            <p:ph idx="3" type="body"/>
          </p:nvPr>
        </p:nvSpPr>
        <p:spPr>
          <a:xfrm>
            <a:off x="926414" y="1374775"/>
            <a:ext cx="4859100" cy="457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chemeClr val="dk1"/>
              </a:buClr>
              <a:buSzPts val="2400"/>
              <a:buFont typeface="Arial"/>
              <a:buNone/>
              <a:defRPr b="1" i="0" sz="2400" u="none" cap="none" strike="noStrike">
                <a:solidFill>
                  <a:schemeClr val="accent1"/>
                </a:solidFill>
                <a:latin typeface="Arial"/>
                <a:ea typeface="Arial"/>
                <a:cs typeface="Arial"/>
                <a:sym typeface="Arial"/>
              </a:defRPr>
            </a:lvl1pPr>
            <a:lvl2pPr indent="-228600" lvl="1" marL="914400" marR="0" rtl="0" algn="l">
              <a:lnSpc>
                <a:spcPct val="100000"/>
              </a:lnSpc>
              <a:spcBef>
                <a:spcPts val="600"/>
              </a:spcBef>
              <a:spcAft>
                <a:spcPts val="0"/>
              </a:spcAft>
              <a:buClr>
                <a:schemeClr val="accent2"/>
              </a:buClr>
              <a:buSzPts val="2000"/>
              <a:buFont typeface="Arial"/>
              <a:buNone/>
              <a:defRPr b="1" i="0" sz="2000" u="none" cap="none" strike="noStrike">
                <a:solidFill>
                  <a:schemeClr val="accent2"/>
                </a:solidFill>
                <a:latin typeface="Arial"/>
                <a:ea typeface="Arial"/>
                <a:cs typeface="Arial"/>
                <a:sym typeface="Arial"/>
              </a:defRPr>
            </a:lvl2pPr>
            <a:lvl3pPr indent="-228600" lvl="2" marL="1371600" marR="0" rtl="0" algn="l">
              <a:lnSpc>
                <a:spcPct val="100000"/>
              </a:lnSpc>
              <a:spcBef>
                <a:spcPts val="600"/>
              </a:spcBef>
              <a:spcAft>
                <a:spcPts val="0"/>
              </a:spcAft>
              <a:buClr>
                <a:schemeClr val="dk1"/>
              </a:buClr>
              <a:buSzPts val="162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accent2"/>
              </a:buClr>
              <a:buSzPts val="1600"/>
              <a:buFont typeface="Helvetica Neue"/>
              <a:buNone/>
              <a:defRPr b="1" i="0" sz="1600" u="none" cap="none" strike="noStrike">
                <a:solidFill>
                  <a:schemeClr val="accent2"/>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12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26" name="Google Shape;326;p64"/>
          <p:cNvSpPr txBox="1"/>
          <p:nvPr>
            <p:ph idx="4" type="body"/>
          </p:nvPr>
        </p:nvSpPr>
        <p:spPr>
          <a:xfrm>
            <a:off x="6397567" y="1374775"/>
            <a:ext cx="4859100" cy="457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chemeClr val="dk1"/>
              </a:buClr>
              <a:buSzPts val="2400"/>
              <a:buFont typeface="Arial"/>
              <a:buNone/>
              <a:defRPr b="1" i="0" sz="2400" u="none" cap="none" strike="noStrike">
                <a:solidFill>
                  <a:schemeClr val="accent1"/>
                </a:solidFill>
                <a:latin typeface="Arial"/>
                <a:ea typeface="Arial"/>
                <a:cs typeface="Arial"/>
                <a:sym typeface="Arial"/>
              </a:defRPr>
            </a:lvl1pPr>
            <a:lvl2pPr indent="-228600" lvl="1" marL="914400" marR="0" rtl="0" algn="l">
              <a:lnSpc>
                <a:spcPct val="100000"/>
              </a:lnSpc>
              <a:spcBef>
                <a:spcPts val="600"/>
              </a:spcBef>
              <a:spcAft>
                <a:spcPts val="0"/>
              </a:spcAft>
              <a:buClr>
                <a:schemeClr val="accent2"/>
              </a:buClr>
              <a:buSzPts val="2000"/>
              <a:buFont typeface="Arial"/>
              <a:buNone/>
              <a:defRPr b="1" i="0" sz="2000" u="none" cap="none" strike="noStrike">
                <a:solidFill>
                  <a:schemeClr val="accent2"/>
                </a:solidFill>
                <a:latin typeface="Arial"/>
                <a:ea typeface="Arial"/>
                <a:cs typeface="Arial"/>
                <a:sym typeface="Arial"/>
              </a:defRPr>
            </a:lvl2pPr>
            <a:lvl3pPr indent="-228600" lvl="2" marL="1371600" marR="0" rtl="0" algn="l">
              <a:lnSpc>
                <a:spcPct val="100000"/>
              </a:lnSpc>
              <a:spcBef>
                <a:spcPts val="600"/>
              </a:spcBef>
              <a:spcAft>
                <a:spcPts val="0"/>
              </a:spcAft>
              <a:buClr>
                <a:schemeClr val="dk1"/>
              </a:buClr>
              <a:buSzPts val="162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accent2"/>
              </a:buClr>
              <a:buSzPts val="1600"/>
              <a:buFont typeface="Helvetica Neue"/>
              <a:buNone/>
              <a:defRPr b="1" i="0" sz="1600" u="none" cap="none" strike="noStrike">
                <a:solidFill>
                  <a:schemeClr val="accent2"/>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12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7" name="Shape 327"/>
        <p:cNvGrpSpPr/>
        <p:nvPr/>
      </p:nvGrpSpPr>
      <p:grpSpPr>
        <a:xfrm>
          <a:off x="0" y="0"/>
          <a:ext cx="0" cy="0"/>
          <a:chOff x="0" y="0"/>
          <a:chExt cx="0" cy="0"/>
        </a:xfrm>
      </p:grpSpPr>
      <p:sp>
        <p:nvSpPr>
          <p:cNvPr id="328" name="Google Shape;328;p65"/>
          <p:cNvSpPr txBox="1"/>
          <p:nvPr>
            <p:ph type="title"/>
          </p:nvPr>
        </p:nvSpPr>
        <p:spPr>
          <a:xfrm>
            <a:off x="926414" y="365760"/>
            <a:ext cx="10329900" cy="7314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000"/>
              <a:buFont typeface="Arial"/>
              <a:buNone/>
              <a:defRPr b="0" i="0" sz="30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 Content">
  <p:cSld name="Multi Content">
    <p:spTree>
      <p:nvGrpSpPr>
        <p:cNvPr id="329" name="Shape 329"/>
        <p:cNvGrpSpPr/>
        <p:nvPr/>
      </p:nvGrpSpPr>
      <p:grpSpPr>
        <a:xfrm>
          <a:off x="0" y="0"/>
          <a:ext cx="0" cy="0"/>
          <a:chOff x="0" y="0"/>
          <a:chExt cx="0" cy="0"/>
        </a:xfrm>
      </p:grpSpPr>
      <p:sp>
        <p:nvSpPr>
          <p:cNvPr id="330" name="Google Shape;330;p66"/>
          <p:cNvSpPr txBox="1"/>
          <p:nvPr>
            <p:ph type="title"/>
          </p:nvPr>
        </p:nvSpPr>
        <p:spPr>
          <a:xfrm>
            <a:off x="926414" y="365760"/>
            <a:ext cx="10329900" cy="7314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000"/>
              <a:buFont typeface="Arial"/>
              <a:buNone/>
              <a:defRPr b="0" i="0" sz="30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31" name="Google Shape;331;p66"/>
          <p:cNvSpPr txBox="1"/>
          <p:nvPr>
            <p:ph idx="1" type="body"/>
          </p:nvPr>
        </p:nvSpPr>
        <p:spPr>
          <a:xfrm>
            <a:off x="913485" y="1368139"/>
            <a:ext cx="10352700" cy="13716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2" name="Google Shape;332;p66"/>
          <p:cNvSpPr txBox="1"/>
          <p:nvPr>
            <p:ph idx="2" type="body"/>
          </p:nvPr>
        </p:nvSpPr>
        <p:spPr>
          <a:xfrm>
            <a:off x="6089900" y="2926080"/>
            <a:ext cx="5176500" cy="30174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3" name="Google Shape;333;p66"/>
          <p:cNvSpPr/>
          <p:nvPr>
            <p:ph idx="3" type="chart"/>
          </p:nvPr>
        </p:nvSpPr>
        <p:spPr>
          <a:xfrm>
            <a:off x="917714" y="2926080"/>
            <a:ext cx="5172000" cy="3017400"/>
          </a:xfrm>
          <a:prstGeom prst="rect">
            <a:avLst/>
          </a:prstGeom>
          <a:no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lvl="2"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lvl="4"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4" name="Shape 334"/>
        <p:cNvGrpSpPr/>
        <p:nvPr/>
      </p:nvGrpSpPr>
      <p:grpSpPr>
        <a:xfrm>
          <a:off x="0" y="0"/>
          <a:ext cx="0" cy="0"/>
          <a:chOff x="0" y="0"/>
          <a:chExt cx="0" cy="0"/>
        </a:xfrm>
      </p:grpSpPr>
      <p:sp>
        <p:nvSpPr>
          <p:cNvPr id="335" name="Google Shape;335;p67"/>
          <p:cNvSpPr txBox="1"/>
          <p:nvPr>
            <p:ph type="title"/>
          </p:nvPr>
        </p:nvSpPr>
        <p:spPr>
          <a:xfrm>
            <a:off x="917714" y="457200"/>
            <a:ext cx="3654000" cy="16458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200"/>
              <a:buFont typeface="Arial"/>
              <a:buNone/>
              <a:defRPr b="0" i="0" sz="32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36" name="Google Shape;336;p67"/>
          <p:cNvSpPr txBox="1"/>
          <p:nvPr>
            <p:ph idx="1" type="body"/>
          </p:nvPr>
        </p:nvSpPr>
        <p:spPr>
          <a:xfrm>
            <a:off x="5178001" y="914400"/>
            <a:ext cx="6090000" cy="50292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68300" lvl="1" marL="914400" marR="0" rtl="0" algn="l">
              <a:lnSpc>
                <a:spcPct val="100000"/>
              </a:lnSpc>
              <a:spcBef>
                <a:spcPts val="600"/>
              </a:spcBef>
              <a:spcAft>
                <a:spcPts val="0"/>
              </a:spcAft>
              <a:buClr>
                <a:schemeClr val="accent2"/>
              </a:buClr>
              <a:buSzPts val="2200"/>
              <a:buFont typeface="Arial"/>
              <a:buChar char="•"/>
              <a:defRPr b="0" i="0" sz="22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37" name="Google Shape;337;p67"/>
          <p:cNvSpPr txBox="1"/>
          <p:nvPr>
            <p:ph idx="2" type="body"/>
          </p:nvPr>
        </p:nvSpPr>
        <p:spPr>
          <a:xfrm>
            <a:off x="917714" y="2286000"/>
            <a:ext cx="3654000" cy="3657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indent="-228600" lvl="2" marL="1371600" marR="0" rtl="0" algn="l">
              <a:lnSpc>
                <a:spcPct val="100000"/>
              </a:lnSpc>
              <a:spcBef>
                <a:spcPts val="600"/>
              </a:spcBef>
              <a:spcAft>
                <a:spcPts val="0"/>
              </a:spcAft>
              <a:buClr>
                <a:schemeClr val="dk1"/>
              </a:buClr>
              <a:buSzPts val="1080"/>
              <a:buFont typeface="Merriweather Sans"/>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accent2"/>
              </a:buClr>
              <a:buSzPts val="1000"/>
              <a:buFont typeface="Helvetica Neue"/>
              <a:buNone/>
              <a:defRPr b="0" i="0" sz="1000" u="none" cap="none" strike="noStrike">
                <a:solidFill>
                  <a:schemeClr val="accent2"/>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750"/>
              <a:buFont typeface="Noto Sans Symbols"/>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38" name="Shape 338"/>
        <p:cNvGrpSpPr/>
        <p:nvPr/>
      </p:nvGrpSpPr>
      <p:grpSpPr>
        <a:xfrm>
          <a:off x="0" y="0"/>
          <a:ext cx="0" cy="0"/>
          <a:chOff x="0" y="0"/>
          <a:chExt cx="0" cy="0"/>
        </a:xfrm>
      </p:grpSpPr>
      <p:sp>
        <p:nvSpPr>
          <p:cNvPr id="339" name="Google Shape;339;p68"/>
          <p:cNvSpPr/>
          <p:nvPr>
            <p:ph idx="2" type="pic"/>
          </p:nvPr>
        </p:nvSpPr>
        <p:spPr>
          <a:xfrm>
            <a:off x="5178001" y="914399"/>
            <a:ext cx="6090000" cy="5029200"/>
          </a:xfrm>
          <a:prstGeom prst="rect">
            <a:avLst/>
          </a:prstGeom>
          <a:no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accent2"/>
              </a:buClr>
              <a:buSzPts val="2800"/>
              <a:buFont typeface="Arial"/>
              <a:buNone/>
              <a:defRPr b="0" i="0" sz="2800" u="none" cap="none" strike="noStrike">
                <a:solidFill>
                  <a:schemeClr val="accent2"/>
                </a:solidFill>
                <a:latin typeface="Arial"/>
                <a:ea typeface="Arial"/>
                <a:cs typeface="Arial"/>
                <a:sym typeface="Arial"/>
              </a:defRPr>
            </a:lvl2pPr>
            <a:lvl3pPr lvl="2" marR="0" rtl="0" algn="l">
              <a:lnSpc>
                <a:spcPct val="100000"/>
              </a:lnSpc>
              <a:spcBef>
                <a:spcPts val="600"/>
              </a:spcBef>
              <a:spcAft>
                <a:spcPts val="0"/>
              </a:spcAft>
              <a:buClr>
                <a:schemeClr val="dk1"/>
              </a:buClr>
              <a:buSzPts val="2160"/>
              <a:buFont typeface="Merriweather San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2000"/>
              <a:buFont typeface="Helvetica Neue"/>
              <a:buNone/>
              <a:defRPr b="0" i="0" sz="2000" u="none" cap="none" strike="noStrike">
                <a:solidFill>
                  <a:schemeClr val="accent2"/>
                </a:solidFill>
                <a:latin typeface="Arial"/>
                <a:ea typeface="Arial"/>
                <a:cs typeface="Arial"/>
                <a:sym typeface="Arial"/>
              </a:defRPr>
            </a:lvl4pPr>
            <a:lvl5pPr lvl="4" marR="0" rtl="0" algn="l">
              <a:lnSpc>
                <a:spcPct val="100000"/>
              </a:lnSpc>
              <a:spcBef>
                <a:spcPts val="400"/>
              </a:spcBef>
              <a:spcAft>
                <a:spcPts val="0"/>
              </a:spcAft>
              <a:buClr>
                <a:schemeClr val="dk1"/>
              </a:buClr>
              <a:buSzPts val="1500"/>
              <a:buFont typeface="Noto Sans Symbols"/>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40" name="Google Shape;340;p68"/>
          <p:cNvSpPr txBox="1"/>
          <p:nvPr>
            <p:ph type="title"/>
          </p:nvPr>
        </p:nvSpPr>
        <p:spPr>
          <a:xfrm>
            <a:off x="917714" y="457200"/>
            <a:ext cx="3654000" cy="16458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200"/>
              <a:buFont typeface="Arial"/>
              <a:buNone/>
              <a:defRPr b="0" i="0" sz="32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1" name="Google Shape;341;p68"/>
          <p:cNvSpPr txBox="1"/>
          <p:nvPr>
            <p:ph idx="1" type="body"/>
          </p:nvPr>
        </p:nvSpPr>
        <p:spPr>
          <a:xfrm>
            <a:off x="917714" y="2286000"/>
            <a:ext cx="3654000" cy="3657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indent="-228600" lvl="2" marL="1371600" marR="0" rtl="0" algn="l">
              <a:lnSpc>
                <a:spcPct val="100000"/>
              </a:lnSpc>
              <a:spcBef>
                <a:spcPts val="600"/>
              </a:spcBef>
              <a:spcAft>
                <a:spcPts val="0"/>
              </a:spcAft>
              <a:buClr>
                <a:schemeClr val="dk1"/>
              </a:buClr>
              <a:buSzPts val="1080"/>
              <a:buFont typeface="Merriweather Sans"/>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accent2"/>
              </a:buClr>
              <a:buSzPts val="1000"/>
              <a:buFont typeface="Helvetica Neue"/>
              <a:buNone/>
              <a:defRPr b="0" i="0" sz="1000" u="none" cap="none" strike="noStrike">
                <a:solidFill>
                  <a:schemeClr val="accent2"/>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750"/>
              <a:buFont typeface="Noto Sans Symbols"/>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globe2" showMasterSp="0">
  <p:cSld name="Closing Slide_globe2">
    <p:spTree>
      <p:nvGrpSpPr>
        <p:cNvPr id="342" name="Shape 342"/>
        <p:cNvGrpSpPr/>
        <p:nvPr/>
      </p:nvGrpSpPr>
      <p:grpSpPr>
        <a:xfrm>
          <a:off x="0" y="0"/>
          <a:ext cx="0" cy="0"/>
          <a:chOff x="0" y="0"/>
          <a:chExt cx="0" cy="0"/>
        </a:xfrm>
      </p:grpSpPr>
      <p:pic>
        <p:nvPicPr>
          <p:cNvPr id="343" name="Google Shape;343;p69"/>
          <p:cNvPicPr preferRelativeResize="0"/>
          <p:nvPr/>
        </p:nvPicPr>
        <p:blipFill rotWithShape="1">
          <a:blip r:embed="rId2">
            <a:alphaModFix/>
          </a:blip>
          <a:srcRect b="921" l="0" r="941" t="0"/>
          <a:stretch/>
        </p:blipFill>
        <p:spPr>
          <a:xfrm>
            <a:off x="0" y="893"/>
            <a:ext cx="12179803" cy="6852030"/>
          </a:xfrm>
          <a:prstGeom prst="rect">
            <a:avLst/>
          </a:prstGeom>
          <a:noFill/>
          <a:ln>
            <a:noFill/>
          </a:ln>
        </p:spPr>
      </p:pic>
      <p:pic>
        <p:nvPicPr>
          <p:cNvPr id="344" name="Google Shape;344;p69"/>
          <p:cNvPicPr preferRelativeResize="0"/>
          <p:nvPr/>
        </p:nvPicPr>
        <p:blipFill rotWithShape="1">
          <a:blip r:embed="rId3">
            <a:alphaModFix/>
          </a:blip>
          <a:srcRect b="8976" l="24692" r="19668" t="8968"/>
          <a:stretch/>
        </p:blipFill>
        <p:spPr>
          <a:xfrm>
            <a:off x="6414521" y="2007583"/>
            <a:ext cx="5693928" cy="4726960"/>
          </a:xfrm>
          <a:prstGeom prst="rect">
            <a:avLst/>
          </a:prstGeom>
          <a:noFill/>
          <a:ln>
            <a:noFill/>
          </a:ln>
        </p:spPr>
      </p:pic>
      <p:sp>
        <p:nvSpPr>
          <p:cNvPr id="345" name="Google Shape;345;p69"/>
          <p:cNvSpPr txBox="1"/>
          <p:nvPr>
            <p:ph type="ctrTitle"/>
          </p:nvPr>
        </p:nvSpPr>
        <p:spPr>
          <a:xfrm>
            <a:off x="588939" y="2837935"/>
            <a:ext cx="5990400" cy="1182000"/>
          </a:xfrm>
          <a:prstGeom prst="rect">
            <a:avLst/>
          </a:prstGeom>
          <a:noFill/>
          <a:ln>
            <a:noFill/>
          </a:ln>
        </p:spPr>
        <p:txBody>
          <a:bodyPr anchorCtr="0" anchor="ctr" bIns="0" lIns="0" spcFirstLastPara="1" rIns="0" wrap="square" tIns="0">
            <a:noAutofit/>
          </a:bodyPr>
          <a:lstStyle>
            <a:lvl1pPr lvl="0" marR="0" rtl="0" algn="r">
              <a:lnSpc>
                <a:spcPct val="90000"/>
              </a:lnSpc>
              <a:spcBef>
                <a:spcPts val="0"/>
              </a:spcBef>
              <a:spcAft>
                <a:spcPts val="0"/>
              </a:spcAft>
              <a:buClr>
                <a:schemeClr val="lt1"/>
              </a:buClr>
              <a:buSzPts val="8000"/>
              <a:buFont typeface="Arial"/>
              <a:buNone/>
              <a:defRPr b="1" i="0" sz="80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pic>
        <p:nvPicPr>
          <p:cNvPr id="346" name="Google Shape;346;p69"/>
          <p:cNvPicPr preferRelativeResize="0"/>
          <p:nvPr/>
        </p:nvPicPr>
        <p:blipFill rotWithShape="1">
          <a:blip r:embed="rId4">
            <a:alphaModFix/>
          </a:blip>
          <a:srcRect b="0" l="0" r="0" t="0"/>
          <a:stretch/>
        </p:blipFill>
        <p:spPr>
          <a:xfrm>
            <a:off x="2959924" y="701995"/>
            <a:ext cx="3621678" cy="118125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s-globe1" showMasterSp="0">
  <p:cSld name="Title Slide with Logos-globe1">
    <p:spTree>
      <p:nvGrpSpPr>
        <p:cNvPr id="347" name="Shape 347"/>
        <p:cNvGrpSpPr/>
        <p:nvPr/>
      </p:nvGrpSpPr>
      <p:grpSpPr>
        <a:xfrm>
          <a:off x="0" y="0"/>
          <a:ext cx="0" cy="0"/>
          <a:chOff x="0" y="0"/>
          <a:chExt cx="0" cy="0"/>
        </a:xfrm>
      </p:grpSpPr>
      <p:pic>
        <p:nvPicPr>
          <p:cNvPr id="348" name="Google Shape;348;p70"/>
          <p:cNvPicPr preferRelativeResize="0"/>
          <p:nvPr/>
        </p:nvPicPr>
        <p:blipFill rotWithShape="1">
          <a:blip r:embed="rId2">
            <a:alphaModFix/>
          </a:blip>
          <a:srcRect b="0" l="0" r="0" t="0"/>
          <a:stretch/>
        </p:blipFill>
        <p:spPr>
          <a:xfrm>
            <a:off x="0" y="1339"/>
            <a:ext cx="12179801" cy="6851138"/>
          </a:xfrm>
          <a:prstGeom prst="rect">
            <a:avLst/>
          </a:prstGeom>
          <a:noFill/>
          <a:ln>
            <a:noFill/>
          </a:ln>
        </p:spPr>
      </p:pic>
      <p:pic>
        <p:nvPicPr>
          <p:cNvPr id="349" name="Google Shape;349;p70"/>
          <p:cNvPicPr preferRelativeResize="0"/>
          <p:nvPr/>
        </p:nvPicPr>
        <p:blipFill rotWithShape="1">
          <a:blip r:embed="rId3">
            <a:alphaModFix/>
          </a:blip>
          <a:srcRect b="0" l="0" r="0" t="0"/>
          <a:stretch/>
        </p:blipFill>
        <p:spPr>
          <a:xfrm>
            <a:off x="770288" y="6081344"/>
            <a:ext cx="1711099" cy="482046"/>
          </a:xfrm>
          <a:prstGeom prst="rect">
            <a:avLst/>
          </a:prstGeom>
          <a:noFill/>
          <a:ln>
            <a:noFill/>
          </a:ln>
        </p:spPr>
      </p:pic>
      <p:sp>
        <p:nvSpPr>
          <p:cNvPr id="350" name="Google Shape;350;p70"/>
          <p:cNvSpPr txBox="1"/>
          <p:nvPr>
            <p:ph type="ctrTitle"/>
          </p:nvPr>
        </p:nvSpPr>
        <p:spPr>
          <a:xfrm>
            <a:off x="3971522" y="3678288"/>
            <a:ext cx="7309800" cy="1182000"/>
          </a:xfrm>
          <a:prstGeom prst="rect">
            <a:avLst/>
          </a:prstGeom>
          <a:noFill/>
          <a:ln>
            <a:noFill/>
          </a:ln>
        </p:spPr>
        <p:txBody>
          <a:bodyPr anchorCtr="0" anchor="ctr" bIns="0" lIns="0" spcFirstLastPara="1" rIns="0" wrap="square" tIns="0">
            <a:noAutofit/>
          </a:bodyPr>
          <a:lstStyle>
            <a:lvl1pPr lvl="0" marR="0" rtl="0" algn="r">
              <a:lnSpc>
                <a:spcPct val="90000"/>
              </a:lnSpc>
              <a:spcBef>
                <a:spcPts val="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1" name="Google Shape;351;p70"/>
          <p:cNvSpPr txBox="1"/>
          <p:nvPr>
            <p:ph idx="1" type="body"/>
          </p:nvPr>
        </p:nvSpPr>
        <p:spPr>
          <a:xfrm>
            <a:off x="3971523" y="5820193"/>
            <a:ext cx="7309800" cy="5592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1200"/>
              </a:spcBef>
              <a:spcAft>
                <a:spcPts val="0"/>
              </a:spcAft>
              <a:buClr>
                <a:schemeClr val="dk1"/>
              </a:buClr>
              <a:buSzPts val="2800"/>
              <a:buFont typeface="Arial"/>
              <a:buNone/>
              <a:defRPr b="1" i="0" sz="2800" u="none" cap="none" strike="noStrike">
                <a:solidFill>
                  <a:schemeClr val="accent2"/>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52" name="Google Shape;352;p70"/>
          <p:cNvPicPr preferRelativeResize="0"/>
          <p:nvPr/>
        </p:nvPicPr>
        <p:blipFill rotWithShape="1">
          <a:blip r:embed="rId4">
            <a:alphaModFix/>
          </a:blip>
          <a:srcRect b="8976" l="24692" r="19668" t="8968"/>
          <a:stretch/>
        </p:blipFill>
        <p:spPr>
          <a:xfrm>
            <a:off x="-68288" y="-232854"/>
            <a:ext cx="6381418" cy="5297697"/>
          </a:xfrm>
          <a:prstGeom prst="rect">
            <a:avLst/>
          </a:prstGeom>
          <a:noFill/>
          <a:ln>
            <a:noFill/>
          </a:ln>
        </p:spPr>
      </p:pic>
      <p:pic>
        <p:nvPicPr>
          <p:cNvPr id="353" name="Google Shape;353;p70"/>
          <p:cNvPicPr preferRelativeResize="0"/>
          <p:nvPr/>
        </p:nvPicPr>
        <p:blipFill rotWithShape="1">
          <a:blip r:embed="rId5">
            <a:alphaModFix/>
          </a:blip>
          <a:srcRect b="0" l="0" r="0" t="0"/>
          <a:stretch/>
        </p:blipFill>
        <p:spPr>
          <a:xfrm>
            <a:off x="7954763" y="1497106"/>
            <a:ext cx="3414403" cy="1113648"/>
          </a:xfrm>
          <a:prstGeom prst="rect">
            <a:avLst/>
          </a:prstGeom>
          <a:noFill/>
          <a:ln>
            <a:noFill/>
          </a:ln>
          <a:effectLst>
            <a:outerShdw blurRad="1117600" rotWithShape="0" algn="t" dir="5400000" dist="38100">
              <a:schemeClr val="accent6"/>
            </a:outerShdw>
          </a:effectLst>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Title and Content">
  <p:cSld name="Two Line Title and Content">
    <p:spTree>
      <p:nvGrpSpPr>
        <p:cNvPr id="354" name="Shape 354"/>
        <p:cNvGrpSpPr/>
        <p:nvPr/>
      </p:nvGrpSpPr>
      <p:grpSpPr>
        <a:xfrm>
          <a:off x="0" y="0"/>
          <a:ext cx="0" cy="0"/>
          <a:chOff x="0" y="0"/>
          <a:chExt cx="0" cy="0"/>
        </a:xfrm>
      </p:grpSpPr>
      <p:sp>
        <p:nvSpPr>
          <p:cNvPr id="355" name="Google Shape;355;p71"/>
          <p:cNvSpPr txBox="1"/>
          <p:nvPr>
            <p:ph type="title"/>
          </p:nvPr>
        </p:nvSpPr>
        <p:spPr>
          <a:xfrm>
            <a:off x="913485" y="693566"/>
            <a:ext cx="10352700" cy="914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2"/>
              </a:buClr>
              <a:buSzPts val="3000"/>
              <a:buFont typeface="Arial"/>
              <a:buNone/>
              <a:defRPr b="0" i="0" sz="30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6" name="Google Shape;356;p71"/>
          <p:cNvSpPr txBox="1"/>
          <p:nvPr>
            <p:ph idx="1" type="body"/>
          </p:nvPr>
        </p:nvSpPr>
        <p:spPr>
          <a:xfrm>
            <a:off x="926414" y="1786254"/>
            <a:ext cx="10329900" cy="41574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sp>
        <p:nvSpPr>
          <p:cNvPr id="41" name="Google Shape;41;p8"/>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2" name="Google Shape;42;p8"/>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3" name="Google Shape;43;p8"/>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Blue">
  <p:cSld name="TITLE_AND_BODY_1">
    <p:spTree>
      <p:nvGrpSpPr>
        <p:cNvPr id="44" name="Shape 44"/>
        <p:cNvGrpSpPr/>
        <p:nvPr/>
      </p:nvGrpSpPr>
      <p:grpSpPr>
        <a:xfrm>
          <a:off x="0" y="0"/>
          <a:ext cx="0" cy="0"/>
          <a:chOff x="0" y="0"/>
          <a:chExt cx="0" cy="0"/>
        </a:xfrm>
      </p:grpSpPr>
      <p:sp>
        <p:nvSpPr>
          <p:cNvPr id="45" name="Google Shape;45;p9"/>
          <p:cNvSpPr/>
          <p:nvPr/>
        </p:nvSpPr>
        <p:spPr>
          <a:xfrm>
            <a:off x="0" y="0"/>
            <a:ext cx="12179700" cy="1536900"/>
          </a:xfrm>
          <a:prstGeom prst="rect">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7" name="Google Shape;47;p9"/>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48" name="Google Shape;48;p9"/>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Green">
  <p:cSld name="TITLE_AND_BODY_1_1">
    <p:spTree>
      <p:nvGrpSpPr>
        <p:cNvPr id="49" name="Shape 49"/>
        <p:cNvGrpSpPr/>
        <p:nvPr/>
      </p:nvGrpSpPr>
      <p:grpSpPr>
        <a:xfrm>
          <a:off x="0" y="0"/>
          <a:ext cx="0" cy="0"/>
          <a:chOff x="0" y="0"/>
          <a:chExt cx="0" cy="0"/>
        </a:xfrm>
      </p:grpSpPr>
      <p:sp>
        <p:nvSpPr>
          <p:cNvPr id="50" name="Google Shape;50;p10"/>
          <p:cNvSpPr/>
          <p:nvPr/>
        </p:nvSpPr>
        <p:spPr>
          <a:xfrm>
            <a:off x="0" y="0"/>
            <a:ext cx="12179700" cy="1536900"/>
          </a:xfrm>
          <a:prstGeom prst="rect">
            <a:avLst/>
          </a:prstGeom>
          <a:solidFill>
            <a:srgbClr val="78B037"/>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51" name="Google Shape;51;p10"/>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52" name="Google Shape;52;p10"/>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53" name="Google Shape;53;p1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jp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7" Type="http://schemas.openxmlformats.org/officeDocument/2006/relationships/theme" Target="../theme/theme3.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image" Target="../media/image1.jpg"/><Relationship Id="rId2" Type="http://schemas.openxmlformats.org/officeDocument/2006/relationships/image" Target="../media/image1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25" Type="http://schemas.openxmlformats.org/officeDocument/2006/relationships/slideLayout" Target="../slideLayouts/slideLayout47.xml"/><Relationship Id="rId28" Type="http://schemas.openxmlformats.org/officeDocument/2006/relationships/slideLayout" Target="../slideLayouts/slideLayout50.xml"/><Relationship Id="rId27" Type="http://schemas.openxmlformats.org/officeDocument/2006/relationships/slideLayout" Target="../slideLayouts/slideLayout49.xml"/><Relationship Id="rId5" Type="http://schemas.openxmlformats.org/officeDocument/2006/relationships/slideLayout" Target="../slideLayouts/slideLayout27.xml"/><Relationship Id="rId6" Type="http://schemas.openxmlformats.org/officeDocument/2006/relationships/slideLayout" Target="../slideLayouts/slideLayout28.xml"/><Relationship Id="rId29" Type="http://schemas.openxmlformats.org/officeDocument/2006/relationships/slideLayout" Target="../slideLayouts/slideLayout51.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0" Type="http://schemas.openxmlformats.org/officeDocument/2006/relationships/theme" Target="../theme/theme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9.xml"/><Relationship Id="rId21" Type="http://schemas.openxmlformats.org/officeDocument/2006/relationships/theme" Target="../theme/theme2.xml"/><Relationship Id="rId1" Type="http://schemas.openxmlformats.org/officeDocument/2006/relationships/image" Target="../media/image1.jpg"/><Relationship Id="rId2" Type="http://schemas.openxmlformats.org/officeDocument/2006/relationships/image" Target="../media/image13.png"/><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184" y="593367"/>
            <a:ext cx="11349300" cy="831300"/>
          </a:xfrm>
          <a:prstGeom prst="rect">
            <a:avLst/>
          </a:prstGeom>
          <a:noFill/>
          <a:ln>
            <a:noFill/>
          </a:ln>
        </p:spPr>
        <p:txBody>
          <a:bodyPr anchorCtr="0" anchor="t" bIns="121825" lIns="121825" spcFirstLastPara="1" rIns="121825" wrap="square" tIns="121825">
            <a:noAutofit/>
          </a:bodyPr>
          <a:lstStyle>
            <a:lvl1pPr lv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1pPr>
            <a:lvl2pPr lvl="1">
              <a:spcBef>
                <a:spcPts val="0"/>
              </a:spcBef>
              <a:spcAft>
                <a:spcPts val="0"/>
              </a:spcAft>
              <a:buClr>
                <a:schemeClr val="dk2"/>
              </a:buClr>
              <a:buSzPts val="4000"/>
              <a:buFont typeface="Lato"/>
              <a:buNone/>
              <a:defRPr b="1" sz="4000">
                <a:solidFill>
                  <a:schemeClr val="dk2"/>
                </a:solidFill>
                <a:latin typeface="Lato"/>
                <a:ea typeface="Lato"/>
                <a:cs typeface="Lato"/>
                <a:sym typeface="Lato"/>
              </a:defRPr>
            </a:lvl2pPr>
            <a:lvl3pPr lvl="2">
              <a:spcBef>
                <a:spcPts val="0"/>
              </a:spcBef>
              <a:spcAft>
                <a:spcPts val="0"/>
              </a:spcAft>
              <a:buClr>
                <a:schemeClr val="dk2"/>
              </a:buClr>
              <a:buSzPts val="4000"/>
              <a:buFont typeface="Lato"/>
              <a:buNone/>
              <a:defRPr b="1" sz="4000">
                <a:solidFill>
                  <a:schemeClr val="dk2"/>
                </a:solidFill>
                <a:latin typeface="Lato"/>
                <a:ea typeface="Lato"/>
                <a:cs typeface="Lato"/>
                <a:sym typeface="Lato"/>
              </a:defRPr>
            </a:lvl3pPr>
            <a:lvl4pPr lvl="3">
              <a:spcBef>
                <a:spcPts val="0"/>
              </a:spcBef>
              <a:spcAft>
                <a:spcPts val="0"/>
              </a:spcAft>
              <a:buClr>
                <a:schemeClr val="dk2"/>
              </a:buClr>
              <a:buSzPts val="4000"/>
              <a:buFont typeface="Lato"/>
              <a:buNone/>
              <a:defRPr b="1" sz="4000">
                <a:solidFill>
                  <a:schemeClr val="dk2"/>
                </a:solidFill>
                <a:latin typeface="Lato"/>
                <a:ea typeface="Lato"/>
                <a:cs typeface="Lato"/>
                <a:sym typeface="Lato"/>
              </a:defRPr>
            </a:lvl4pPr>
            <a:lvl5pPr lvl="4">
              <a:spcBef>
                <a:spcPts val="0"/>
              </a:spcBef>
              <a:spcAft>
                <a:spcPts val="0"/>
              </a:spcAft>
              <a:buClr>
                <a:schemeClr val="dk2"/>
              </a:buClr>
              <a:buSzPts val="4000"/>
              <a:buFont typeface="Lato"/>
              <a:buNone/>
              <a:defRPr b="1" sz="4000">
                <a:solidFill>
                  <a:schemeClr val="dk2"/>
                </a:solidFill>
                <a:latin typeface="Lato"/>
                <a:ea typeface="Lato"/>
                <a:cs typeface="Lato"/>
                <a:sym typeface="Lato"/>
              </a:defRPr>
            </a:lvl5pPr>
            <a:lvl6pPr lvl="5">
              <a:spcBef>
                <a:spcPts val="0"/>
              </a:spcBef>
              <a:spcAft>
                <a:spcPts val="0"/>
              </a:spcAft>
              <a:buClr>
                <a:schemeClr val="dk2"/>
              </a:buClr>
              <a:buSzPts val="4000"/>
              <a:buFont typeface="Lato"/>
              <a:buNone/>
              <a:defRPr b="1" sz="4000">
                <a:solidFill>
                  <a:schemeClr val="dk2"/>
                </a:solidFill>
                <a:latin typeface="Lato"/>
                <a:ea typeface="Lato"/>
                <a:cs typeface="Lato"/>
                <a:sym typeface="Lato"/>
              </a:defRPr>
            </a:lvl6pPr>
            <a:lvl7pPr lvl="6">
              <a:spcBef>
                <a:spcPts val="0"/>
              </a:spcBef>
              <a:spcAft>
                <a:spcPts val="0"/>
              </a:spcAft>
              <a:buClr>
                <a:schemeClr val="dk2"/>
              </a:buClr>
              <a:buSzPts val="4000"/>
              <a:buFont typeface="Lato"/>
              <a:buNone/>
              <a:defRPr b="1" sz="4000">
                <a:solidFill>
                  <a:schemeClr val="dk2"/>
                </a:solidFill>
                <a:latin typeface="Lato"/>
                <a:ea typeface="Lato"/>
                <a:cs typeface="Lato"/>
                <a:sym typeface="Lato"/>
              </a:defRPr>
            </a:lvl7pPr>
            <a:lvl8pPr lvl="7">
              <a:spcBef>
                <a:spcPts val="0"/>
              </a:spcBef>
              <a:spcAft>
                <a:spcPts val="0"/>
              </a:spcAft>
              <a:buClr>
                <a:schemeClr val="dk2"/>
              </a:buClr>
              <a:buSzPts val="4000"/>
              <a:buFont typeface="Lato"/>
              <a:buNone/>
              <a:defRPr b="1" sz="4000">
                <a:solidFill>
                  <a:schemeClr val="dk2"/>
                </a:solidFill>
                <a:latin typeface="Lato"/>
                <a:ea typeface="Lato"/>
                <a:cs typeface="Lato"/>
                <a:sym typeface="Lato"/>
              </a:defRPr>
            </a:lvl8pPr>
            <a:lvl9pPr lvl="8">
              <a:spcBef>
                <a:spcPts val="0"/>
              </a:spcBef>
              <a:spcAft>
                <a:spcPts val="0"/>
              </a:spcAft>
              <a:buClr>
                <a:schemeClr val="dk2"/>
              </a:buClr>
              <a:buSzPts val="4000"/>
              <a:buFont typeface="Lato"/>
              <a:buNone/>
              <a:defRPr b="1" sz="4000">
                <a:solidFill>
                  <a:schemeClr val="dk2"/>
                </a:solidFill>
                <a:latin typeface="Lato"/>
                <a:ea typeface="Lato"/>
                <a:cs typeface="Lato"/>
                <a:sym typeface="Lato"/>
              </a:defRPr>
            </a:lvl9pPr>
          </a:lstStyle>
          <a:p/>
        </p:txBody>
      </p:sp>
      <p:sp>
        <p:nvSpPr>
          <p:cNvPr id="7" name="Google Shape;7;p1"/>
          <p:cNvSpPr txBox="1"/>
          <p:nvPr>
            <p:ph idx="1" type="body"/>
          </p:nvPr>
        </p:nvSpPr>
        <p:spPr>
          <a:xfrm>
            <a:off x="415184" y="1536633"/>
            <a:ext cx="11349300" cy="4555200"/>
          </a:xfrm>
          <a:prstGeom prst="rect">
            <a:avLst/>
          </a:prstGeom>
          <a:noFill/>
          <a:ln>
            <a:noFill/>
          </a:ln>
        </p:spPr>
        <p:txBody>
          <a:bodyPr anchorCtr="0" anchor="t" bIns="121825" lIns="121825" spcFirstLastPara="1" rIns="121825" wrap="square" tIns="121825">
            <a:noAutofit/>
          </a:bodyPr>
          <a:lstStyle>
            <a:lvl1pPr indent="-381000" lvl="0" marL="457200">
              <a:lnSpc>
                <a:spcPct val="115000"/>
              </a:lnSpc>
              <a:spcBef>
                <a:spcPts val="0"/>
              </a:spcBef>
              <a:spcAft>
                <a:spcPts val="0"/>
              </a:spcAft>
              <a:buClr>
                <a:schemeClr val="lt2"/>
              </a:buClr>
              <a:buSzPts val="2400"/>
              <a:buFont typeface="Lato"/>
              <a:buChar char="●"/>
              <a:defRPr sz="2400">
                <a:solidFill>
                  <a:schemeClr val="lt2"/>
                </a:solidFill>
                <a:latin typeface="Lato"/>
                <a:ea typeface="Lato"/>
                <a:cs typeface="Lato"/>
                <a:sym typeface="Lato"/>
              </a:defRPr>
            </a:lvl1pPr>
            <a:lvl2pPr indent="-349250" lvl="1" marL="91440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2pPr>
            <a:lvl3pPr indent="-349250" lvl="2" marL="137160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3pPr>
            <a:lvl4pPr indent="-349250" lvl="3" marL="182880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4pPr>
            <a:lvl5pPr indent="-349250" lvl="4" marL="228600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5pPr>
            <a:lvl6pPr indent="-349250" lvl="5" marL="274320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6pPr>
            <a:lvl7pPr indent="-349250" lvl="6" marL="320040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7pPr>
            <a:lvl8pPr indent="-349250" lvl="7" marL="365760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8pPr>
            <a:lvl9pPr indent="-349250" lvl="8" marL="4114800">
              <a:lnSpc>
                <a:spcPct val="115000"/>
              </a:lnSpc>
              <a:spcBef>
                <a:spcPts val="2100"/>
              </a:spcBef>
              <a:spcAft>
                <a:spcPts val="2100"/>
              </a:spcAft>
              <a:buClr>
                <a:schemeClr val="lt2"/>
              </a:buClr>
              <a:buSzPts val="1900"/>
              <a:buFont typeface="Lato"/>
              <a:buChar char="■"/>
              <a:defRPr sz="1900">
                <a:solidFill>
                  <a:schemeClr val="lt2"/>
                </a:solidFill>
                <a:latin typeface="Lato"/>
                <a:ea typeface="Lato"/>
                <a:cs typeface="Lato"/>
                <a:sym typeface="Lato"/>
              </a:defRPr>
            </a:lvl9pPr>
          </a:lstStyle>
          <a:p/>
        </p:txBody>
      </p:sp>
      <p:sp>
        <p:nvSpPr>
          <p:cNvPr id="8" name="Google Shape;8;p1"/>
          <p:cNvSpPr txBox="1"/>
          <p:nvPr>
            <p:ph idx="12" type="sldNum"/>
          </p:nvPr>
        </p:nvSpPr>
        <p:spPr>
          <a:xfrm>
            <a:off x="11443238" y="6470967"/>
            <a:ext cx="708600" cy="508800"/>
          </a:xfrm>
          <a:prstGeom prst="rect">
            <a:avLst/>
          </a:prstGeom>
          <a:noFill/>
          <a:ln>
            <a:noFill/>
          </a:ln>
        </p:spPr>
        <p:txBody>
          <a:bodyPr anchorCtr="0" anchor="ctr" bIns="121825" lIns="121825" spcFirstLastPara="1" rIns="121825" wrap="square" tIns="121825">
            <a:noAutofit/>
          </a:bodyPr>
          <a:lstStyle>
            <a:lvl1pPr lvl="0" algn="r">
              <a:buNone/>
              <a:defRPr sz="1300">
                <a:solidFill>
                  <a:schemeClr val="lt2"/>
                </a:solidFill>
                <a:latin typeface="Source Sans Pro"/>
                <a:ea typeface="Source Sans Pro"/>
                <a:cs typeface="Source Sans Pro"/>
                <a:sym typeface="Source Sans Pro"/>
              </a:defRPr>
            </a:lvl1pPr>
            <a:lvl2pPr lvl="1" algn="r">
              <a:buNone/>
              <a:defRPr sz="1300">
                <a:solidFill>
                  <a:schemeClr val="lt2"/>
                </a:solidFill>
                <a:latin typeface="Source Sans Pro"/>
                <a:ea typeface="Source Sans Pro"/>
                <a:cs typeface="Source Sans Pro"/>
                <a:sym typeface="Source Sans Pro"/>
              </a:defRPr>
            </a:lvl2pPr>
            <a:lvl3pPr lvl="2" algn="r">
              <a:buNone/>
              <a:defRPr sz="1300">
                <a:solidFill>
                  <a:schemeClr val="lt2"/>
                </a:solidFill>
                <a:latin typeface="Source Sans Pro"/>
                <a:ea typeface="Source Sans Pro"/>
                <a:cs typeface="Source Sans Pro"/>
                <a:sym typeface="Source Sans Pro"/>
              </a:defRPr>
            </a:lvl3pPr>
            <a:lvl4pPr lvl="3" algn="r">
              <a:buNone/>
              <a:defRPr sz="1300">
                <a:solidFill>
                  <a:schemeClr val="lt2"/>
                </a:solidFill>
                <a:latin typeface="Source Sans Pro"/>
                <a:ea typeface="Source Sans Pro"/>
                <a:cs typeface="Source Sans Pro"/>
                <a:sym typeface="Source Sans Pro"/>
              </a:defRPr>
            </a:lvl4pPr>
            <a:lvl5pPr lvl="4" algn="r">
              <a:buNone/>
              <a:defRPr sz="1300">
                <a:solidFill>
                  <a:schemeClr val="lt2"/>
                </a:solidFill>
                <a:latin typeface="Source Sans Pro"/>
                <a:ea typeface="Source Sans Pro"/>
                <a:cs typeface="Source Sans Pro"/>
                <a:sym typeface="Source Sans Pro"/>
              </a:defRPr>
            </a:lvl5pPr>
            <a:lvl6pPr lvl="5" algn="r">
              <a:buNone/>
              <a:defRPr sz="1300">
                <a:solidFill>
                  <a:schemeClr val="lt2"/>
                </a:solidFill>
                <a:latin typeface="Source Sans Pro"/>
                <a:ea typeface="Source Sans Pro"/>
                <a:cs typeface="Source Sans Pro"/>
                <a:sym typeface="Source Sans Pro"/>
              </a:defRPr>
            </a:lvl6pPr>
            <a:lvl7pPr lvl="6" algn="r">
              <a:buNone/>
              <a:defRPr sz="1300">
                <a:solidFill>
                  <a:schemeClr val="lt2"/>
                </a:solidFill>
                <a:latin typeface="Source Sans Pro"/>
                <a:ea typeface="Source Sans Pro"/>
                <a:cs typeface="Source Sans Pro"/>
                <a:sym typeface="Source Sans Pro"/>
              </a:defRPr>
            </a:lvl7pPr>
            <a:lvl8pPr lvl="7" algn="r">
              <a:buNone/>
              <a:defRPr sz="1300">
                <a:solidFill>
                  <a:schemeClr val="lt2"/>
                </a:solidFill>
                <a:latin typeface="Source Sans Pro"/>
                <a:ea typeface="Source Sans Pro"/>
                <a:cs typeface="Source Sans Pro"/>
                <a:sym typeface="Source Sans Pro"/>
              </a:defRPr>
            </a:lvl8pPr>
            <a:lvl9pPr lvl="8" algn="r">
              <a:buNone/>
              <a:defRPr sz="13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
            <a:alphaModFix/>
          </a:blip>
          <a:srcRect b="0" l="0" r="0" t="91597"/>
          <a:stretch/>
        </p:blipFill>
        <p:spPr>
          <a:xfrm>
            <a:off x="0" y="6281927"/>
            <a:ext cx="12188825" cy="576073"/>
          </a:xfrm>
          <a:prstGeom prst="rect">
            <a:avLst/>
          </a:prstGeom>
          <a:noFill/>
          <a:ln>
            <a:noFill/>
          </a:ln>
        </p:spPr>
      </p:pic>
      <p:sp>
        <p:nvSpPr>
          <p:cNvPr id="10" name="Google Shape;10;p1"/>
          <p:cNvSpPr txBox="1"/>
          <p:nvPr/>
        </p:nvSpPr>
        <p:spPr>
          <a:xfrm>
            <a:off x="7608252" y="6460236"/>
            <a:ext cx="3656700" cy="2286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en-GB" sz="900" u="none" cap="none" strike="noStrike">
                <a:solidFill>
                  <a:srgbClr val="FFFFFF"/>
                </a:solidFill>
                <a:latin typeface="Arial"/>
                <a:ea typeface="Arial"/>
                <a:cs typeface="Arial"/>
                <a:sym typeface="Arial"/>
              </a:rPr>
              <a:t>© 2018 All Rights Reserved.</a:t>
            </a:r>
            <a:endParaRPr/>
          </a:p>
        </p:txBody>
      </p:sp>
      <p:sp>
        <p:nvSpPr>
          <p:cNvPr id="11" name="Google Shape;11;p1"/>
          <p:cNvSpPr txBox="1"/>
          <p:nvPr/>
        </p:nvSpPr>
        <p:spPr>
          <a:xfrm>
            <a:off x="11264900" y="6492687"/>
            <a:ext cx="472800" cy="1386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GB"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id="12" name="Google Shape;12;p1"/>
          <p:cNvPicPr preferRelativeResize="0"/>
          <p:nvPr/>
        </p:nvPicPr>
        <p:blipFill rotWithShape="1">
          <a:blip r:embed="rId2">
            <a:alphaModFix/>
          </a:blip>
          <a:srcRect b="0" l="0" r="0" t="0"/>
          <a:stretch/>
        </p:blipFill>
        <p:spPr>
          <a:xfrm>
            <a:off x="923926" y="6428587"/>
            <a:ext cx="3656646" cy="25755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127" name="Shape 127"/>
        <p:cNvGrpSpPr/>
        <p:nvPr/>
      </p:nvGrpSpPr>
      <p:grpSpPr>
        <a:xfrm>
          <a:off x="0" y="0"/>
          <a:ext cx="0" cy="0"/>
          <a:chOff x="0" y="0"/>
          <a:chExt cx="0" cy="0"/>
        </a:xfrm>
      </p:grpSpPr>
      <p:sp>
        <p:nvSpPr>
          <p:cNvPr id="128" name="Google Shape;128;p26"/>
          <p:cNvSpPr txBox="1"/>
          <p:nvPr>
            <p:ph type="title"/>
          </p:nvPr>
        </p:nvSpPr>
        <p:spPr>
          <a:xfrm>
            <a:off x="415184" y="593367"/>
            <a:ext cx="11349300" cy="831300"/>
          </a:xfrm>
          <a:prstGeom prst="rect">
            <a:avLst/>
          </a:prstGeom>
          <a:noFill/>
          <a:ln>
            <a:noFill/>
          </a:ln>
        </p:spPr>
        <p:txBody>
          <a:bodyPr anchorCtr="0" anchor="t" bIns="121825" lIns="121825" spcFirstLastPara="1" rIns="121825" wrap="square" tIns="121825">
            <a:noAutofit/>
          </a:bodyPr>
          <a:lstStyle>
            <a:lvl1pPr lvl="0" rt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1pPr>
            <a:lvl2pPr lvl="1" rt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2pPr>
            <a:lvl3pPr lvl="2" rt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3pPr>
            <a:lvl4pPr lvl="3" rt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4pPr>
            <a:lvl5pPr lvl="4" rt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5pPr>
            <a:lvl6pPr lvl="5" rt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6pPr>
            <a:lvl7pPr lvl="6" rt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7pPr>
            <a:lvl8pPr lvl="7" rt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8pPr>
            <a:lvl9pPr lvl="8" rtl="0">
              <a:spcBef>
                <a:spcPts val="0"/>
              </a:spcBef>
              <a:spcAft>
                <a:spcPts val="0"/>
              </a:spcAft>
              <a:buClr>
                <a:schemeClr val="dk2"/>
              </a:buClr>
              <a:buSzPts val="4000"/>
              <a:buFont typeface="Lato"/>
              <a:buNone/>
              <a:defRPr b="1" sz="4000">
                <a:solidFill>
                  <a:schemeClr val="dk2"/>
                </a:solidFill>
                <a:latin typeface="Lato"/>
                <a:ea typeface="Lato"/>
                <a:cs typeface="Lato"/>
                <a:sym typeface="Lato"/>
              </a:defRPr>
            </a:lvl9pPr>
          </a:lstStyle>
          <a:p/>
        </p:txBody>
      </p:sp>
      <p:sp>
        <p:nvSpPr>
          <p:cNvPr id="129" name="Google Shape;129;p26"/>
          <p:cNvSpPr txBox="1"/>
          <p:nvPr>
            <p:ph idx="1" type="body"/>
          </p:nvPr>
        </p:nvSpPr>
        <p:spPr>
          <a:xfrm>
            <a:off x="415184" y="1536633"/>
            <a:ext cx="11349300" cy="4555200"/>
          </a:xfrm>
          <a:prstGeom prst="rect">
            <a:avLst/>
          </a:prstGeom>
          <a:noFill/>
          <a:ln>
            <a:noFill/>
          </a:ln>
        </p:spPr>
        <p:txBody>
          <a:bodyPr anchorCtr="0" anchor="t" bIns="121825" lIns="121825" spcFirstLastPara="1" rIns="121825" wrap="square" tIns="121825">
            <a:noAutofit/>
          </a:bodyPr>
          <a:lstStyle>
            <a:lvl1pPr indent="-381000" lvl="0" marL="457200" rtl="0">
              <a:lnSpc>
                <a:spcPct val="115000"/>
              </a:lnSpc>
              <a:spcBef>
                <a:spcPts val="0"/>
              </a:spcBef>
              <a:spcAft>
                <a:spcPts val="0"/>
              </a:spcAft>
              <a:buClr>
                <a:schemeClr val="lt2"/>
              </a:buClr>
              <a:buSzPts val="2400"/>
              <a:buFont typeface="Lato"/>
              <a:buChar char="●"/>
              <a:defRPr sz="2400">
                <a:solidFill>
                  <a:schemeClr val="lt2"/>
                </a:solidFill>
                <a:latin typeface="Lato"/>
                <a:ea typeface="Lato"/>
                <a:cs typeface="Lato"/>
                <a:sym typeface="Lato"/>
              </a:defRPr>
            </a:lvl1pPr>
            <a:lvl2pPr indent="-349250" lvl="1" marL="914400" rtl="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2pPr>
            <a:lvl3pPr indent="-349250" lvl="2" marL="1371600" rtl="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3pPr>
            <a:lvl4pPr indent="-349250" lvl="3" marL="1828800" rtl="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4pPr>
            <a:lvl5pPr indent="-349250" lvl="4" marL="2286000" rtl="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5pPr>
            <a:lvl6pPr indent="-349250" lvl="5" marL="2743200" rtl="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6pPr>
            <a:lvl7pPr indent="-349250" lvl="6" marL="3200400" rtl="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7pPr>
            <a:lvl8pPr indent="-349250" lvl="7" marL="3657600" rtl="0">
              <a:lnSpc>
                <a:spcPct val="115000"/>
              </a:lnSpc>
              <a:spcBef>
                <a:spcPts val="2100"/>
              </a:spcBef>
              <a:spcAft>
                <a:spcPts val="0"/>
              </a:spcAft>
              <a:buClr>
                <a:schemeClr val="lt2"/>
              </a:buClr>
              <a:buSzPts val="1900"/>
              <a:buFont typeface="Lato"/>
              <a:buChar char="○"/>
              <a:defRPr sz="1900">
                <a:solidFill>
                  <a:schemeClr val="lt2"/>
                </a:solidFill>
                <a:latin typeface="Lato"/>
                <a:ea typeface="Lato"/>
                <a:cs typeface="Lato"/>
                <a:sym typeface="Lato"/>
              </a:defRPr>
            </a:lvl8pPr>
            <a:lvl9pPr indent="-349250" lvl="8" marL="4114800" rtl="0">
              <a:lnSpc>
                <a:spcPct val="115000"/>
              </a:lnSpc>
              <a:spcBef>
                <a:spcPts val="2100"/>
              </a:spcBef>
              <a:spcAft>
                <a:spcPts val="2100"/>
              </a:spcAft>
              <a:buClr>
                <a:schemeClr val="lt2"/>
              </a:buClr>
              <a:buSzPts val="1900"/>
              <a:buFont typeface="Lato"/>
              <a:buChar char="■"/>
              <a:defRPr sz="1900">
                <a:solidFill>
                  <a:schemeClr val="lt2"/>
                </a:solidFill>
                <a:latin typeface="Lato"/>
                <a:ea typeface="Lato"/>
                <a:cs typeface="Lato"/>
                <a:sym typeface="Lato"/>
              </a:defRPr>
            </a:lvl9pPr>
          </a:lstStyle>
          <a:p/>
        </p:txBody>
      </p:sp>
      <p:sp>
        <p:nvSpPr>
          <p:cNvPr id="130" name="Google Shape;130;p26"/>
          <p:cNvSpPr txBox="1"/>
          <p:nvPr>
            <p:ph idx="12" type="sldNum"/>
          </p:nvPr>
        </p:nvSpPr>
        <p:spPr>
          <a:xfrm>
            <a:off x="11443238" y="6470967"/>
            <a:ext cx="708600" cy="508800"/>
          </a:xfrm>
          <a:prstGeom prst="rect">
            <a:avLst/>
          </a:prstGeom>
          <a:noFill/>
          <a:ln>
            <a:noFill/>
          </a:ln>
        </p:spPr>
        <p:txBody>
          <a:bodyPr anchorCtr="0" anchor="ctr" bIns="121825" lIns="121825" spcFirstLastPara="1" rIns="121825" wrap="square" tIns="121825">
            <a:noAutofit/>
          </a:bodyPr>
          <a:lstStyle>
            <a:lvl1pPr lvl="0" rtl="0" algn="r">
              <a:buNone/>
              <a:defRPr sz="1300">
                <a:solidFill>
                  <a:schemeClr val="lt2"/>
                </a:solidFill>
                <a:latin typeface="Source Sans Pro"/>
                <a:ea typeface="Source Sans Pro"/>
                <a:cs typeface="Source Sans Pro"/>
                <a:sym typeface="Source Sans Pro"/>
              </a:defRPr>
            </a:lvl1pPr>
            <a:lvl2pPr lvl="1" rtl="0" algn="r">
              <a:buNone/>
              <a:defRPr sz="1300">
                <a:solidFill>
                  <a:schemeClr val="lt2"/>
                </a:solidFill>
                <a:latin typeface="Source Sans Pro"/>
                <a:ea typeface="Source Sans Pro"/>
                <a:cs typeface="Source Sans Pro"/>
                <a:sym typeface="Source Sans Pro"/>
              </a:defRPr>
            </a:lvl2pPr>
            <a:lvl3pPr lvl="2" rtl="0" algn="r">
              <a:buNone/>
              <a:defRPr sz="1300">
                <a:solidFill>
                  <a:schemeClr val="lt2"/>
                </a:solidFill>
                <a:latin typeface="Source Sans Pro"/>
                <a:ea typeface="Source Sans Pro"/>
                <a:cs typeface="Source Sans Pro"/>
                <a:sym typeface="Source Sans Pro"/>
              </a:defRPr>
            </a:lvl3pPr>
            <a:lvl4pPr lvl="3" rtl="0" algn="r">
              <a:buNone/>
              <a:defRPr sz="1300">
                <a:solidFill>
                  <a:schemeClr val="lt2"/>
                </a:solidFill>
                <a:latin typeface="Source Sans Pro"/>
                <a:ea typeface="Source Sans Pro"/>
                <a:cs typeface="Source Sans Pro"/>
                <a:sym typeface="Source Sans Pro"/>
              </a:defRPr>
            </a:lvl4pPr>
            <a:lvl5pPr lvl="4" rtl="0" algn="r">
              <a:buNone/>
              <a:defRPr sz="1300">
                <a:solidFill>
                  <a:schemeClr val="lt2"/>
                </a:solidFill>
                <a:latin typeface="Source Sans Pro"/>
                <a:ea typeface="Source Sans Pro"/>
                <a:cs typeface="Source Sans Pro"/>
                <a:sym typeface="Source Sans Pro"/>
              </a:defRPr>
            </a:lvl5pPr>
            <a:lvl6pPr lvl="5" rtl="0" algn="r">
              <a:buNone/>
              <a:defRPr sz="1300">
                <a:solidFill>
                  <a:schemeClr val="lt2"/>
                </a:solidFill>
                <a:latin typeface="Source Sans Pro"/>
                <a:ea typeface="Source Sans Pro"/>
                <a:cs typeface="Source Sans Pro"/>
                <a:sym typeface="Source Sans Pro"/>
              </a:defRPr>
            </a:lvl6pPr>
            <a:lvl7pPr lvl="6" rtl="0" algn="r">
              <a:buNone/>
              <a:defRPr sz="1300">
                <a:solidFill>
                  <a:schemeClr val="lt2"/>
                </a:solidFill>
                <a:latin typeface="Source Sans Pro"/>
                <a:ea typeface="Source Sans Pro"/>
                <a:cs typeface="Source Sans Pro"/>
                <a:sym typeface="Source Sans Pro"/>
              </a:defRPr>
            </a:lvl7pPr>
            <a:lvl8pPr lvl="7" rtl="0" algn="r">
              <a:buNone/>
              <a:defRPr sz="1300">
                <a:solidFill>
                  <a:schemeClr val="lt2"/>
                </a:solidFill>
                <a:latin typeface="Source Sans Pro"/>
                <a:ea typeface="Source Sans Pro"/>
                <a:cs typeface="Source Sans Pro"/>
                <a:sym typeface="Source Sans Pro"/>
              </a:defRPr>
            </a:lvl8pPr>
            <a:lvl9pPr lvl="8" rtl="0" algn="r">
              <a:buNone/>
              <a:defRPr sz="13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GB"/>
              <a:t>‹#›</a:t>
            </a:fld>
            <a:endParaRPr/>
          </a:p>
        </p:txBody>
      </p:sp>
      <p:sp>
        <p:nvSpPr>
          <p:cNvPr id="131" name="Google Shape;131;p26"/>
          <p:cNvSpPr txBox="1"/>
          <p:nvPr/>
        </p:nvSpPr>
        <p:spPr>
          <a:xfrm>
            <a:off x="53047" y="6471967"/>
            <a:ext cx="4063800" cy="3048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None/>
            </a:pPr>
            <a:r>
              <a:rPr i="1" lang="en-GB" sz="1300">
                <a:solidFill>
                  <a:srgbClr val="999999"/>
                </a:solidFill>
              </a:rPr>
              <a:t>Jenkins Configuration-as-Code</a:t>
            </a:r>
            <a:endParaRPr i="1" sz="1300">
              <a:solidFill>
                <a:srgbClr val="999999"/>
              </a:solidFill>
            </a:endParaRPr>
          </a:p>
          <a:p>
            <a:pPr indent="0" lvl="0" marL="0" rtl="0" algn="l">
              <a:spcBef>
                <a:spcPts val="0"/>
              </a:spcBef>
              <a:spcAft>
                <a:spcPts val="0"/>
              </a:spcAft>
              <a:buNone/>
            </a:pPr>
            <a:r>
              <a:t/>
            </a:r>
            <a:endParaRPr i="1" sz="1300">
              <a:solidFill>
                <a:srgbClr val="999999"/>
              </a:solidFill>
            </a:endParaRPr>
          </a:p>
        </p:txBody>
      </p:sp>
      <p:pic>
        <p:nvPicPr>
          <p:cNvPr id="132" name="Google Shape;132;p26"/>
          <p:cNvPicPr preferRelativeResize="0"/>
          <p:nvPr/>
        </p:nvPicPr>
        <p:blipFill rotWithShape="1">
          <a:blip r:embed="rId1">
            <a:alphaModFix/>
          </a:blip>
          <a:srcRect b="0" l="0" r="0" t="91597"/>
          <a:stretch/>
        </p:blipFill>
        <p:spPr>
          <a:xfrm>
            <a:off x="0" y="6281927"/>
            <a:ext cx="12188825" cy="576073"/>
          </a:xfrm>
          <a:prstGeom prst="rect">
            <a:avLst/>
          </a:prstGeom>
          <a:noFill/>
          <a:ln>
            <a:noFill/>
          </a:ln>
        </p:spPr>
      </p:pic>
      <p:sp>
        <p:nvSpPr>
          <p:cNvPr id="133" name="Google Shape;133;p26"/>
          <p:cNvSpPr txBox="1"/>
          <p:nvPr/>
        </p:nvSpPr>
        <p:spPr>
          <a:xfrm>
            <a:off x="7608252" y="6460236"/>
            <a:ext cx="3656700" cy="2286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en-GB" sz="900" u="none" cap="none" strike="noStrike">
                <a:solidFill>
                  <a:srgbClr val="FFFFFF"/>
                </a:solidFill>
                <a:latin typeface="Arial"/>
                <a:ea typeface="Arial"/>
                <a:cs typeface="Arial"/>
                <a:sym typeface="Arial"/>
              </a:rPr>
              <a:t>© 2018 All Rights Reserved.</a:t>
            </a:r>
            <a:endParaRPr/>
          </a:p>
        </p:txBody>
      </p:sp>
      <p:pic>
        <p:nvPicPr>
          <p:cNvPr id="134" name="Google Shape;134;p26"/>
          <p:cNvPicPr preferRelativeResize="0"/>
          <p:nvPr/>
        </p:nvPicPr>
        <p:blipFill rotWithShape="1">
          <a:blip r:embed="rId2">
            <a:alphaModFix/>
          </a:blip>
          <a:srcRect b="0" l="0" r="0" t="0"/>
          <a:stretch/>
        </p:blipFill>
        <p:spPr>
          <a:xfrm>
            <a:off x="923926" y="6428587"/>
            <a:ext cx="3656646" cy="25755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Lst>
  <mc:AlternateContent>
    <mc:Choice Requires="p14">
      <p:transition p14:dur="2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pic>
        <p:nvPicPr>
          <p:cNvPr id="268" name="Google Shape;268;p54"/>
          <p:cNvPicPr preferRelativeResize="0"/>
          <p:nvPr/>
        </p:nvPicPr>
        <p:blipFill rotWithShape="1">
          <a:blip r:embed="rId1">
            <a:alphaModFix/>
          </a:blip>
          <a:srcRect b="0" l="0" r="0" t="91597"/>
          <a:stretch/>
        </p:blipFill>
        <p:spPr>
          <a:xfrm>
            <a:off x="0" y="6281927"/>
            <a:ext cx="12179801" cy="576073"/>
          </a:xfrm>
          <a:prstGeom prst="rect">
            <a:avLst/>
          </a:prstGeom>
          <a:noFill/>
          <a:ln>
            <a:noFill/>
          </a:ln>
        </p:spPr>
      </p:pic>
      <p:sp>
        <p:nvSpPr>
          <p:cNvPr id="269" name="Google Shape;269;p54"/>
          <p:cNvSpPr txBox="1"/>
          <p:nvPr>
            <p:ph type="title"/>
          </p:nvPr>
        </p:nvSpPr>
        <p:spPr>
          <a:xfrm>
            <a:off x="926414" y="365760"/>
            <a:ext cx="10329900" cy="7314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000"/>
              <a:buFont typeface="Arial"/>
              <a:buNone/>
              <a:defRPr b="0" i="0" sz="30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0" name="Google Shape;270;p54"/>
          <p:cNvSpPr txBox="1"/>
          <p:nvPr>
            <p:ph idx="1" type="body"/>
          </p:nvPr>
        </p:nvSpPr>
        <p:spPr>
          <a:xfrm>
            <a:off x="926414" y="1374776"/>
            <a:ext cx="10329900" cy="45720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accent2"/>
              </a:buClr>
              <a:buSzPts val="2000"/>
              <a:buFont typeface="Arial"/>
              <a:buChar char="•"/>
              <a:defRPr b="0" i="0" sz="2000" u="none" cap="none" strike="noStrike">
                <a:solidFill>
                  <a:schemeClr val="accent2"/>
                </a:solidFill>
                <a:latin typeface="Arial"/>
                <a:ea typeface="Arial"/>
                <a:cs typeface="Arial"/>
                <a:sym typeface="Arial"/>
              </a:defRPr>
            </a:lvl2pPr>
            <a:lvl3pPr indent="-331469" lvl="2" marL="1371600" marR="0" rtl="0" algn="l">
              <a:lnSpc>
                <a:spcPct val="100000"/>
              </a:lnSpc>
              <a:spcBef>
                <a:spcPts val="600"/>
              </a:spcBef>
              <a:spcAft>
                <a:spcPts val="0"/>
              </a:spcAft>
              <a:buClr>
                <a:schemeClr val="dk1"/>
              </a:buClr>
              <a:buSzPts val="162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2"/>
              </a:buClr>
              <a:buSzPts val="1800"/>
              <a:buFont typeface="Helvetica Neue"/>
              <a:buChar char="-"/>
              <a:defRPr b="0" i="0" sz="1800" u="none" cap="none" strike="noStrike">
                <a:solidFill>
                  <a:schemeClr val="accent2"/>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Noto Sans Symbols"/>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1" name="Google Shape;271;p54"/>
          <p:cNvSpPr txBox="1"/>
          <p:nvPr/>
        </p:nvSpPr>
        <p:spPr>
          <a:xfrm>
            <a:off x="7602619" y="6460236"/>
            <a:ext cx="3654000" cy="2286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en-GB" sz="900" u="none" cap="none" strike="noStrike">
                <a:solidFill>
                  <a:schemeClr val="lt1"/>
                </a:solidFill>
                <a:latin typeface="Arial"/>
                <a:ea typeface="Arial"/>
                <a:cs typeface="Arial"/>
                <a:sym typeface="Arial"/>
              </a:rPr>
              <a:t>© 2018 All Rights Reserved.</a:t>
            </a:r>
            <a:endParaRPr/>
          </a:p>
        </p:txBody>
      </p:sp>
      <p:sp>
        <p:nvSpPr>
          <p:cNvPr id="272" name="Google Shape;272;p54"/>
          <p:cNvSpPr txBox="1"/>
          <p:nvPr/>
        </p:nvSpPr>
        <p:spPr>
          <a:xfrm>
            <a:off x="11256559" y="6492687"/>
            <a:ext cx="472500" cy="1386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GB"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pic>
        <p:nvPicPr>
          <p:cNvPr id="273" name="Google Shape;273;p54"/>
          <p:cNvPicPr preferRelativeResize="0"/>
          <p:nvPr/>
        </p:nvPicPr>
        <p:blipFill rotWithShape="1">
          <a:blip r:embed="rId2">
            <a:alphaModFix/>
          </a:blip>
          <a:srcRect b="0" l="0" r="0" t="0"/>
          <a:stretch/>
        </p:blipFill>
        <p:spPr>
          <a:xfrm>
            <a:off x="923242" y="6428587"/>
            <a:ext cx="3653941" cy="25736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287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42.png"/><Relationship Id="rId4" Type="http://schemas.openxmlformats.org/officeDocument/2006/relationships/image" Target="../media/image16.png"/><Relationship Id="rId5" Type="http://schemas.openxmlformats.org/officeDocument/2006/relationships/image" Target="../media/image60.png"/><Relationship Id="rId6" Type="http://schemas.openxmlformats.org/officeDocument/2006/relationships/image" Target="../media/image20.png"/><Relationship Id="rId7" Type="http://schemas.openxmlformats.org/officeDocument/2006/relationships/image" Target="../media/image12.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s://issues.jenkins-ci.org/browse/JENKINS-31094" TargetMode="External"/><Relationship Id="rId4" Type="http://schemas.openxmlformats.org/officeDocument/2006/relationships/hyperlink" Target="https://github.com/Praqma/JenkinsAsCodeReferenc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github.com/jenkinsci/configuration-as-code-plugin" TargetMode="External"/><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63.png"/><Relationship Id="rId5"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22.jpg"/><Relationship Id="rId6" Type="http://schemas.openxmlformats.org/officeDocument/2006/relationships/image" Target="../media/image15.jpg"/><Relationship Id="rId7"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s://twitter.com/Caged" TargetMode="External"/><Relationship Id="rId4" Type="http://schemas.openxmlformats.org/officeDocument/2006/relationships/hyperlink" Target="https://twitter.com/Caged" TargetMode="External"/><Relationship Id="rId5" Type="http://schemas.openxmlformats.org/officeDocument/2006/relationships/image" Target="../media/image62.jpg"/><Relationship Id="rId6"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hyperlink" Target="https://github.com/jenkinsci/configuration-as-code-plugin" TargetMode="External"/><Relationship Id="rId4" Type="http://schemas.openxmlformats.org/officeDocument/2006/relationships/hyperlink" Target="https://github.com/jenkinsci/configuration-as-code-plugin/blob/master/IMPLEMENTATION.md" TargetMode="External"/><Relationship Id="rId5" Type="http://schemas.openxmlformats.org/officeDocument/2006/relationships/hyperlink" Target="https://github.com/jenkinsci/configuration-as-code-plugin/blob/master/PLUGINS.m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https://github.com/jenkinsci/configuration-as-code-plugin/blob/master/PLUGINS.md" TargetMode="External"/><Relationship Id="rId4" Type="http://schemas.openxmlformats.org/officeDocument/2006/relationships/hyperlink" Target="https://github.com/jenkinsci/mailer-plugin/pull/3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hyperlink" Target="https://groups.google.com/forum/#!forum/jenkinsci-users" TargetMode="External"/><Relationship Id="rId4" Type="http://schemas.openxmlformats.org/officeDocument/2006/relationships/hyperlink" Target="https://gitter.im/jenkinsci/configuration-as-code-plugin" TargetMode="External"/><Relationship Id="rId9" Type="http://schemas.openxmlformats.org/officeDocument/2006/relationships/image" Target="../media/image52.png"/><Relationship Id="rId5" Type="http://schemas.openxmlformats.org/officeDocument/2006/relationships/hyperlink" Target="https://github.com/jenkinsci/configuration-as-code-plugin/issues" TargetMode="External"/><Relationship Id="rId6" Type="http://schemas.openxmlformats.org/officeDocument/2006/relationships/image" Target="../media/image48.png"/><Relationship Id="rId7" Type="http://schemas.openxmlformats.org/officeDocument/2006/relationships/image" Target="../media/image51.png"/><Relationship Id="rId8"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hyperlink" Target="https://issues.jenkins-ci.org/secure/Dashboard.jspa?selectPageId=17346" TargetMode="External"/><Relationship Id="rId4" Type="http://schemas.openxmlformats.org/officeDocument/2006/relationships/hyperlink" Target="https://github.com/Praqma/praqma-jenkins-casc"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hyperlink" Target="https://github.com/jenkinsci/jep/blob/master/jep/201/README.adoc" TargetMode="Externa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9.xml"/><Relationship Id="rId3" Type="http://schemas.openxmlformats.org/officeDocument/2006/relationships/hyperlink" Target="https://gitter.im/jenkinsci/configuration-as-code-plugin" TargetMode="Externa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30.jpg"/><Relationship Id="rId5" Type="http://schemas.openxmlformats.org/officeDocument/2006/relationships/image" Target="../media/image27.png"/><Relationship Id="rId6" Type="http://schemas.openxmlformats.org/officeDocument/2006/relationships/image" Target="../media/image2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0.xml"/><Relationship Id="rId3" Type="http://schemas.openxmlformats.org/officeDocument/2006/relationships/hyperlink" Target="https://gitter.im/jenkinsci/configuration-as-code-plugi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361" name="Shape 361"/>
        <p:cNvGrpSpPr/>
        <p:nvPr/>
      </p:nvGrpSpPr>
      <p:grpSpPr>
        <a:xfrm>
          <a:off x="0" y="0"/>
          <a:ext cx="0" cy="0"/>
          <a:chOff x="0" y="0"/>
          <a:chExt cx="0" cy="0"/>
        </a:xfrm>
      </p:grpSpPr>
      <p:sp>
        <p:nvSpPr>
          <p:cNvPr id="362" name="Google Shape;362;p7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pic>
        <p:nvPicPr>
          <p:cNvPr id="363" name="Google Shape;363;p73"/>
          <p:cNvPicPr preferRelativeResize="0"/>
          <p:nvPr/>
        </p:nvPicPr>
        <p:blipFill rotWithShape="1">
          <a:blip r:embed="rId3">
            <a:alphaModFix/>
          </a:blip>
          <a:srcRect b="0" l="0" r="0" t="0"/>
          <a:stretch/>
        </p:blipFill>
        <p:spPr>
          <a:xfrm>
            <a:off x="0" y="1339"/>
            <a:ext cx="12188825" cy="6856214"/>
          </a:xfrm>
          <a:prstGeom prst="rect">
            <a:avLst/>
          </a:prstGeom>
          <a:noFill/>
          <a:ln>
            <a:noFill/>
          </a:ln>
        </p:spPr>
      </p:pic>
      <p:pic>
        <p:nvPicPr>
          <p:cNvPr id="364" name="Google Shape;364;p73"/>
          <p:cNvPicPr preferRelativeResize="0"/>
          <p:nvPr/>
        </p:nvPicPr>
        <p:blipFill rotWithShape="1">
          <a:blip r:embed="rId4">
            <a:alphaModFix/>
          </a:blip>
          <a:srcRect b="8976" l="24692" r="19668" t="8968"/>
          <a:stretch/>
        </p:blipFill>
        <p:spPr>
          <a:xfrm>
            <a:off x="-68339" y="-232854"/>
            <a:ext cx="6386146" cy="5297697"/>
          </a:xfrm>
          <a:prstGeom prst="rect">
            <a:avLst/>
          </a:prstGeom>
          <a:noFill/>
          <a:ln>
            <a:noFill/>
          </a:ln>
        </p:spPr>
      </p:pic>
      <p:sp>
        <p:nvSpPr>
          <p:cNvPr id="365" name="Google Shape;365;p73"/>
          <p:cNvSpPr txBox="1"/>
          <p:nvPr>
            <p:ph type="title"/>
          </p:nvPr>
        </p:nvSpPr>
        <p:spPr>
          <a:xfrm>
            <a:off x="5237500" y="937650"/>
            <a:ext cx="76104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sz="5000"/>
              <a:t>“Look ma, no hands”</a:t>
            </a:r>
            <a:endParaRPr sz="5000"/>
          </a:p>
          <a:p>
            <a:pPr indent="0" lvl="0" marL="0" rtl="0" algn="l">
              <a:spcBef>
                <a:spcPts val="0"/>
              </a:spcBef>
              <a:spcAft>
                <a:spcPts val="0"/>
              </a:spcAft>
              <a:buNone/>
            </a:pPr>
            <a:r>
              <a:rPr lang="en-GB" sz="3500"/>
              <a:t>Jenkins </a:t>
            </a:r>
            <a:r>
              <a:rPr lang="en-GB" sz="3500"/>
              <a:t>Configuration-as-Code</a:t>
            </a:r>
            <a:endParaRPr sz="3500"/>
          </a:p>
        </p:txBody>
      </p:sp>
      <p:pic>
        <p:nvPicPr>
          <p:cNvPr id="366" name="Google Shape;366;p73"/>
          <p:cNvPicPr preferRelativeResize="0"/>
          <p:nvPr/>
        </p:nvPicPr>
        <p:blipFill rotWithShape="1">
          <a:blip r:embed="rId5">
            <a:alphaModFix/>
          </a:blip>
          <a:srcRect b="0" l="0" r="0" t="0"/>
          <a:stretch/>
        </p:blipFill>
        <p:spPr>
          <a:xfrm>
            <a:off x="7960657" y="1497106"/>
            <a:ext cx="3416932" cy="1114474"/>
          </a:xfrm>
          <a:prstGeom prst="rect">
            <a:avLst/>
          </a:prstGeom>
          <a:noFill/>
          <a:ln>
            <a:noFill/>
          </a:ln>
          <a:effectLst>
            <a:outerShdw blurRad="1117600" rotWithShape="0" algn="t" dir="5400000" dist="38100">
              <a:srgbClr val="025280"/>
            </a:outerShdw>
          </a:effectLst>
        </p:spPr>
      </p:pic>
      <p:pic>
        <p:nvPicPr>
          <p:cNvPr id="367" name="Google Shape;367;p73"/>
          <p:cNvPicPr preferRelativeResize="0"/>
          <p:nvPr/>
        </p:nvPicPr>
        <p:blipFill>
          <a:blip r:embed="rId6">
            <a:alphaModFix/>
          </a:blip>
          <a:stretch>
            <a:fillRect/>
          </a:stretch>
        </p:blipFill>
        <p:spPr>
          <a:xfrm>
            <a:off x="-68350" y="163830"/>
            <a:ext cx="54572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82"/>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jobs configuration</a:t>
            </a:r>
            <a:endParaRPr/>
          </a:p>
        </p:txBody>
      </p:sp>
      <p:sp>
        <p:nvSpPr>
          <p:cNvPr id="452" name="Google Shape;452;p8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pic>
        <p:nvPicPr>
          <p:cNvPr id="453" name="Google Shape;453;p82"/>
          <p:cNvPicPr preferRelativeResize="0"/>
          <p:nvPr/>
        </p:nvPicPr>
        <p:blipFill>
          <a:blip r:embed="rId3">
            <a:alphaModFix/>
          </a:blip>
          <a:stretch>
            <a:fillRect/>
          </a:stretch>
        </p:blipFill>
        <p:spPr>
          <a:xfrm>
            <a:off x="9197387" y="2134200"/>
            <a:ext cx="2372524" cy="32479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3"/>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Jenkins job configuration</a:t>
            </a:r>
            <a:endParaRPr/>
          </a:p>
        </p:txBody>
      </p:sp>
      <p:sp>
        <p:nvSpPr>
          <p:cNvPr id="459" name="Google Shape;459;p83"/>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508000" lvl="0" marL="609600" rtl="0" algn="l">
              <a:spcBef>
                <a:spcPts val="0"/>
              </a:spcBef>
              <a:spcAft>
                <a:spcPts val="0"/>
              </a:spcAft>
              <a:buSzPts val="3200"/>
              <a:buChar char="●"/>
            </a:pPr>
            <a:r>
              <a:rPr lang="en-GB" sz="3200"/>
              <a:t>JobDSL plugin (groovy)</a:t>
            </a:r>
            <a:endParaRPr sz="3200"/>
          </a:p>
          <a:p>
            <a:pPr indent="-508000" lvl="0" marL="609600" rtl="0" algn="l">
              <a:spcBef>
                <a:spcPts val="0"/>
              </a:spcBef>
              <a:spcAft>
                <a:spcPts val="0"/>
              </a:spcAft>
              <a:buSzPts val="3200"/>
              <a:buChar char="●"/>
            </a:pPr>
            <a:r>
              <a:rPr lang="en-GB" sz="3200"/>
              <a:t>Job builder plugin (yaml)</a:t>
            </a:r>
            <a:endParaRPr sz="3200"/>
          </a:p>
          <a:p>
            <a:pPr indent="-508000" lvl="0" marL="609600" rtl="0" algn="l">
              <a:spcBef>
                <a:spcPts val="0"/>
              </a:spcBef>
              <a:spcAft>
                <a:spcPts val="0"/>
              </a:spcAft>
              <a:buSzPts val="3200"/>
              <a:buChar char="●"/>
            </a:pPr>
            <a:r>
              <a:rPr lang="en-GB" sz="3200"/>
              <a:t>...</a:t>
            </a:r>
            <a:endParaRPr sz="3200"/>
          </a:p>
          <a:p>
            <a:pPr indent="-508000" lvl="0" marL="609600" rtl="0" algn="l">
              <a:spcBef>
                <a:spcPts val="0"/>
              </a:spcBef>
              <a:spcAft>
                <a:spcPts val="0"/>
              </a:spcAft>
              <a:buSzPts val="3200"/>
              <a:buChar char="●"/>
            </a:pPr>
            <a:r>
              <a:rPr lang="en-GB" sz="3200"/>
              <a:t>Jenkins Pipeline</a:t>
            </a:r>
            <a:endParaRPr sz="3200"/>
          </a:p>
          <a:p>
            <a:pPr indent="-508000" lvl="1" marL="1219200" rtl="0" algn="l">
              <a:spcBef>
                <a:spcPts val="0"/>
              </a:spcBef>
              <a:spcAft>
                <a:spcPts val="0"/>
              </a:spcAft>
              <a:buSzPts val="3200"/>
              <a:buChar char="○"/>
            </a:pPr>
            <a:r>
              <a:rPr lang="en-GB" sz="3200"/>
              <a:t>Multibranch</a:t>
            </a:r>
            <a:endParaRPr sz="3200"/>
          </a:p>
          <a:p>
            <a:pPr indent="-508000" lvl="1" marL="1219200" rtl="0" algn="l">
              <a:spcBef>
                <a:spcPts val="0"/>
              </a:spcBef>
              <a:spcAft>
                <a:spcPts val="0"/>
              </a:spcAft>
              <a:buSzPts val="3200"/>
              <a:buChar char="○"/>
            </a:pPr>
            <a:r>
              <a:rPr lang="en-GB" sz="3200"/>
              <a:t>Organizations folders</a:t>
            </a:r>
            <a:endParaRPr sz="3200"/>
          </a:p>
        </p:txBody>
      </p:sp>
      <p:sp>
        <p:nvSpPr>
          <p:cNvPr id="460" name="Google Shape;460;p8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4"/>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JobDSL</a:t>
            </a:r>
            <a:endParaRPr/>
          </a:p>
        </p:txBody>
      </p:sp>
      <p:sp>
        <p:nvSpPr>
          <p:cNvPr id="466" name="Google Shape;466;p84"/>
          <p:cNvSpPr txBox="1"/>
          <p:nvPr>
            <p:ph idx="1" type="body"/>
          </p:nvPr>
        </p:nvSpPr>
        <p:spPr>
          <a:xfrm>
            <a:off x="4790668" y="226633"/>
            <a:ext cx="6905400" cy="5864700"/>
          </a:xfrm>
          <a:prstGeom prst="rect">
            <a:avLst/>
          </a:prstGeom>
          <a:solidFill>
            <a:srgbClr val="434343"/>
          </a:solidFill>
        </p:spPr>
        <p:txBody>
          <a:bodyPr anchorCtr="0" anchor="t" bIns="121825" lIns="121825" spcFirstLastPara="1" rIns="121825" wrap="square" tIns="121825">
            <a:noAutofit/>
          </a:bodyPr>
          <a:lstStyle/>
          <a:p>
            <a:pPr indent="0" lvl="0" marL="0" rtl="0" algn="l">
              <a:spcBef>
                <a:spcPts val="0"/>
              </a:spcBef>
              <a:spcAft>
                <a:spcPts val="2100"/>
              </a:spcAft>
              <a:buNone/>
            </a:pPr>
            <a:r>
              <a:rPr lang="en-GB" sz="2100">
                <a:solidFill>
                  <a:srgbClr val="DCDCDC"/>
                </a:solidFill>
                <a:highlight>
                  <a:srgbClr val="3F3F3F"/>
                </a:highlight>
                <a:latin typeface="Verdana"/>
                <a:ea typeface="Verdana"/>
                <a:cs typeface="Verdana"/>
                <a:sym typeface="Verdana"/>
              </a:rPr>
              <a:t>job(</a:t>
            </a:r>
            <a:r>
              <a:rPr lang="en-GB" sz="2100">
                <a:solidFill>
                  <a:srgbClr val="CC9393"/>
                </a:solidFill>
                <a:latin typeface="Verdana"/>
                <a:ea typeface="Verdana"/>
                <a:cs typeface="Verdana"/>
                <a:sym typeface="Verdana"/>
              </a:rPr>
              <a:t>'gr8 example'</a:t>
            </a:r>
            <a:r>
              <a:rPr lang="en-GB" sz="2100">
                <a:solidFill>
                  <a:srgbClr val="DCDCDC"/>
                </a:solidFill>
                <a:highlight>
                  <a:srgbClr val="3F3F3F"/>
                </a:highlight>
                <a:latin typeface="Verdana"/>
                <a:ea typeface="Verdana"/>
                <a:cs typeface="Verdana"/>
                <a:sym typeface="Verdana"/>
              </a:rPr>
              <a:t>)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scm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github </a:t>
            </a:r>
            <a:r>
              <a:rPr lang="en-GB" sz="2100">
                <a:solidFill>
                  <a:srgbClr val="CC9393"/>
                </a:solidFill>
                <a:latin typeface="Verdana"/>
                <a:ea typeface="Verdana"/>
                <a:cs typeface="Verdana"/>
                <a:sym typeface="Verdana"/>
              </a:rPr>
              <a:t>'sheehan/job-dsl-gradle-example'</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triggers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scm </a:t>
            </a:r>
            <a:r>
              <a:rPr lang="en-GB" sz="2100">
                <a:solidFill>
                  <a:srgbClr val="CC9393"/>
                </a:solidFill>
                <a:latin typeface="Verdana"/>
                <a:ea typeface="Verdana"/>
                <a:cs typeface="Verdana"/>
                <a:sym typeface="Verdana"/>
              </a:rPr>
              <a:t>'H/5 * * *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steps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gradle </a:t>
            </a:r>
            <a:r>
              <a:rPr lang="en-GB" sz="2100">
                <a:solidFill>
                  <a:srgbClr val="CC9393"/>
                </a:solidFill>
                <a:latin typeface="Verdana"/>
                <a:ea typeface="Verdana"/>
                <a:cs typeface="Verdana"/>
                <a:sym typeface="Verdana"/>
              </a:rPr>
              <a:t>'clean test'</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publishers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archiveJunit </a:t>
            </a:r>
            <a:r>
              <a:rPr lang="en-GB" sz="2100">
                <a:solidFill>
                  <a:srgbClr val="CC9393"/>
                </a:solidFill>
                <a:latin typeface="Verdana"/>
                <a:ea typeface="Verdana"/>
                <a:cs typeface="Verdana"/>
                <a:sym typeface="Verdana"/>
              </a:rPr>
              <a:t>'build/test-results/**/*.xml'</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extendedEmail </a:t>
            </a:r>
            <a:r>
              <a:rPr lang="en-GB" sz="2100">
                <a:solidFill>
                  <a:srgbClr val="CC9393"/>
                </a:solidFill>
                <a:latin typeface="Verdana"/>
                <a:ea typeface="Verdana"/>
                <a:cs typeface="Verdana"/>
                <a:sym typeface="Verdana"/>
              </a:rPr>
              <a:t>'mr.sheehan@gmail.com'</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    }</a:t>
            </a:r>
            <a:br>
              <a:rPr lang="en-GB" sz="2100">
                <a:solidFill>
                  <a:srgbClr val="DCDCDC"/>
                </a:solidFill>
                <a:highlight>
                  <a:srgbClr val="3F3F3F"/>
                </a:highlight>
                <a:latin typeface="Verdana"/>
                <a:ea typeface="Verdana"/>
                <a:cs typeface="Verdana"/>
                <a:sym typeface="Verdana"/>
              </a:rPr>
            </a:br>
            <a:r>
              <a:rPr lang="en-GB" sz="2100">
                <a:solidFill>
                  <a:srgbClr val="DCDCDC"/>
                </a:solidFill>
                <a:highlight>
                  <a:srgbClr val="3F3F3F"/>
                </a:highlight>
                <a:latin typeface="Verdana"/>
                <a:ea typeface="Verdana"/>
                <a:cs typeface="Verdana"/>
                <a:sym typeface="Verdana"/>
              </a:rPr>
              <a:t>}</a:t>
            </a:r>
            <a:endParaRPr/>
          </a:p>
        </p:txBody>
      </p:sp>
      <p:sp>
        <p:nvSpPr>
          <p:cNvPr id="467" name="Google Shape;467;p8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5"/>
          <p:cNvSpPr txBox="1"/>
          <p:nvPr>
            <p:ph type="title"/>
          </p:nvPr>
        </p:nvSpPr>
        <p:spPr>
          <a:xfrm>
            <a:off x="179013" y="2065650"/>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Jenkins </a:t>
            </a:r>
            <a:br>
              <a:rPr lang="en-GB"/>
            </a:br>
            <a:r>
              <a:rPr lang="en-GB"/>
              <a:t>master</a:t>
            </a:r>
            <a:r>
              <a:rPr lang="en-GB"/>
              <a:t> configuration</a:t>
            </a:r>
            <a:endParaRPr/>
          </a:p>
        </p:txBody>
      </p:sp>
      <p:sp>
        <p:nvSpPr>
          <p:cNvPr id="473" name="Google Shape;473;p8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6"/>
          <p:cNvSpPr txBox="1"/>
          <p:nvPr>
            <p:ph type="title"/>
          </p:nvPr>
        </p:nvSpPr>
        <p:spPr>
          <a:xfrm>
            <a:off x="4649813" y="2219750"/>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sz="3200"/>
              <a:t>“</a:t>
            </a:r>
            <a:r>
              <a:rPr lang="en-GB" sz="3200"/>
              <a:t>Jenkins can be installed through native system packages, Docker, or run standalone by any machine with a Java Runtime Environment (JRE) installed…”</a:t>
            </a:r>
            <a:endParaRPr sz="3200"/>
          </a:p>
          <a:p>
            <a:pPr indent="0" lvl="0" marL="0" rtl="0" algn="l">
              <a:spcBef>
                <a:spcPts val="0"/>
              </a:spcBef>
              <a:spcAft>
                <a:spcPts val="0"/>
              </a:spcAft>
              <a:buNone/>
            </a:pPr>
            <a:r>
              <a:t/>
            </a:r>
            <a:endParaRPr sz="3200"/>
          </a:p>
          <a:p>
            <a:pPr indent="457200" lvl="0" marL="914400" rtl="0" algn="l">
              <a:spcBef>
                <a:spcPts val="0"/>
              </a:spcBef>
              <a:spcAft>
                <a:spcPts val="0"/>
              </a:spcAft>
              <a:buNone/>
            </a:pPr>
            <a:r>
              <a:rPr lang="en-GB" sz="3200"/>
              <a:t>--- an enthusiast Jenkins user</a:t>
            </a:r>
            <a:endParaRPr sz="3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7"/>
          <p:cNvSpPr txBox="1"/>
          <p:nvPr>
            <p:ph type="title"/>
          </p:nvPr>
        </p:nvSpPr>
        <p:spPr>
          <a:xfrm>
            <a:off x="4546121" y="2402175"/>
            <a:ext cx="7191900" cy="37539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r>
              <a:rPr lang="en-GB"/>
              <a:t>“… but</a:t>
            </a:r>
            <a:r>
              <a:rPr lang="en-GB"/>
              <a:t> it has to be configured </a:t>
            </a:r>
            <a:r>
              <a:rPr lang="en-GB" u="sng"/>
              <a:t>manually”</a:t>
            </a:r>
            <a:br>
              <a:rPr lang="en-GB" u="sng"/>
            </a:br>
            <a:r>
              <a:rPr lang="en-GB" sz="3200"/>
              <a:t>--- a not so enthusiast Jenkins user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88"/>
          <p:cNvPicPr preferRelativeResize="0"/>
          <p:nvPr/>
        </p:nvPicPr>
        <p:blipFill>
          <a:blip r:embed="rId3">
            <a:alphaModFix/>
          </a:blip>
          <a:stretch>
            <a:fillRect/>
          </a:stretch>
        </p:blipFill>
        <p:spPr>
          <a:xfrm>
            <a:off x="1778450" y="203200"/>
            <a:ext cx="8622876" cy="6057177"/>
          </a:xfrm>
          <a:prstGeom prst="rect">
            <a:avLst/>
          </a:prstGeom>
          <a:noFill/>
          <a:ln cap="flat" cmpd="sng" w="9525">
            <a:solidFill>
              <a:schemeClr val="dk2"/>
            </a:solidFill>
            <a:prstDash val="solid"/>
            <a:round/>
            <a:headEnd len="sm" w="sm" type="none"/>
            <a:tailEnd len="sm" w="sm" type="none"/>
          </a:ln>
        </p:spPr>
      </p:pic>
      <p:sp>
        <p:nvSpPr>
          <p:cNvPr id="489" name="Google Shape;489;p88"/>
          <p:cNvSpPr txBox="1"/>
          <p:nvPr/>
        </p:nvSpPr>
        <p:spPr>
          <a:xfrm rot="-491656">
            <a:off x="10437915" y="5739451"/>
            <a:ext cx="1704906" cy="6364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rPr>
              <a:t>looong scroll down</a:t>
            </a:r>
            <a:endParaRPr>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9"/>
          <p:cNvSpPr txBox="1"/>
          <p:nvPr>
            <p:ph type="title"/>
          </p:nvPr>
        </p:nvSpPr>
        <p:spPr>
          <a:xfrm>
            <a:off x="1465513" y="2245575"/>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And we don’t (always) like that</a:t>
            </a:r>
            <a:endParaRPr/>
          </a:p>
        </p:txBody>
      </p:sp>
      <p:pic>
        <p:nvPicPr>
          <p:cNvPr id="495" name="Google Shape;495;p89"/>
          <p:cNvPicPr preferRelativeResize="0"/>
          <p:nvPr/>
        </p:nvPicPr>
        <p:blipFill>
          <a:blip r:embed="rId3">
            <a:alphaModFix/>
          </a:blip>
          <a:stretch>
            <a:fillRect/>
          </a:stretch>
        </p:blipFill>
        <p:spPr>
          <a:xfrm>
            <a:off x="8320532" y="1701200"/>
            <a:ext cx="2778517" cy="32479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90"/>
          <p:cNvPicPr preferRelativeResize="0"/>
          <p:nvPr/>
        </p:nvPicPr>
        <p:blipFill>
          <a:blip r:embed="rId3">
            <a:alphaModFix/>
          </a:blip>
          <a:stretch>
            <a:fillRect/>
          </a:stretch>
        </p:blipFill>
        <p:spPr>
          <a:xfrm>
            <a:off x="1778450" y="203200"/>
            <a:ext cx="8622876" cy="6000350"/>
          </a:xfrm>
          <a:prstGeom prst="rect">
            <a:avLst/>
          </a:prstGeom>
          <a:noFill/>
          <a:ln>
            <a:noFill/>
          </a:ln>
        </p:spPr>
      </p:pic>
      <p:cxnSp>
        <p:nvCxnSpPr>
          <p:cNvPr id="501" name="Google Shape;501;p90"/>
          <p:cNvCxnSpPr/>
          <p:nvPr/>
        </p:nvCxnSpPr>
        <p:spPr>
          <a:xfrm>
            <a:off x="4953988" y="2308800"/>
            <a:ext cx="2372700" cy="2240400"/>
          </a:xfrm>
          <a:prstGeom prst="straightConnector1">
            <a:avLst/>
          </a:prstGeom>
          <a:noFill/>
          <a:ln cap="flat" cmpd="sng" w="228600">
            <a:solidFill>
              <a:srgbClr val="D54C53"/>
            </a:solidFill>
            <a:prstDash val="solid"/>
            <a:round/>
            <a:headEnd len="med" w="med" type="none"/>
            <a:tailEnd len="med" w="med" type="none"/>
          </a:ln>
        </p:spPr>
      </p:cxnSp>
      <p:cxnSp>
        <p:nvCxnSpPr>
          <p:cNvPr id="502" name="Google Shape;502;p90"/>
          <p:cNvCxnSpPr/>
          <p:nvPr/>
        </p:nvCxnSpPr>
        <p:spPr>
          <a:xfrm flipH="1" rot="10800000">
            <a:off x="4841534" y="2353667"/>
            <a:ext cx="2496600" cy="2150400"/>
          </a:xfrm>
          <a:prstGeom prst="straightConnector1">
            <a:avLst/>
          </a:prstGeom>
          <a:noFill/>
          <a:ln cap="flat" cmpd="sng" w="228600">
            <a:solidFill>
              <a:srgbClr val="D54C5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700"/>
                                        <p:tgtEl>
                                          <p:spTgt spid="502"/>
                                        </p:tgtEl>
                                        <p:attrNameLst>
                                          <p:attrName>ppt_w</p:attrName>
                                        </p:attrNameLst>
                                      </p:cBhvr>
                                      <p:tavLst>
                                        <p:tav fmla="" tm="0">
                                          <p:val>
                                            <p:strVal val="0"/>
                                          </p:val>
                                        </p:tav>
                                        <p:tav fmla="" tm="100000">
                                          <p:val>
                                            <p:strVal val="#ppt_w"/>
                                          </p:val>
                                        </p:tav>
                                      </p:tavLst>
                                    </p:anim>
                                    <p:anim calcmode="lin" valueType="num">
                                      <p:cBhvr additive="base">
                                        <p:cTn dur="700"/>
                                        <p:tgtEl>
                                          <p:spTgt spid="50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700"/>
                                        <p:tgtEl>
                                          <p:spTgt spid="501"/>
                                        </p:tgtEl>
                                        <p:attrNameLst>
                                          <p:attrName>ppt_w</p:attrName>
                                        </p:attrNameLst>
                                      </p:cBhvr>
                                      <p:tavLst>
                                        <p:tav fmla="" tm="0">
                                          <p:val>
                                            <p:strVal val="0"/>
                                          </p:val>
                                        </p:tav>
                                        <p:tav fmla="" tm="100000">
                                          <p:val>
                                            <p:strVal val="#ppt_w"/>
                                          </p:val>
                                        </p:tav>
                                      </p:tavLst>
                                    </p:anim>
                                    <p:anim calcmode="lin" valueType="num">
                                      <p:cBhvr additive="base">
                                        <p:cTn dur="700"/>
                                        <p:tgtEl>
                                          <p:spTgt spid="5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1"/>
          <p:cNvSpPr txBox="1"/>
          <p:nvPr>
            <p:ph type="title"/>
          </p:nvPr>
        </p:nvSpPr>
        <p:spPr>
          <a:xfrm>
            <a:off x="653013" y="701800"/>
            <a:ext cx="87843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So how do we solve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74"/>
          <p:cNvSpPr txBox="1"/>
          <p:nvPr>
            <p:ph idx="1" type="body"/>
          </p:nvPr>
        </p:nvSpPr>
        <p:spPr>
          <a:xfrm>
            <a:off x="715084" y="1252533"/>
            <a:ext cx="103260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Name: Ewelina Wilkosz</a:t>
            </a:r>
            <a:endParaRPr/>
          </a:p>
          <a:p>
            <a:pPr indent="0" lvl="0" marL="0" rtl="0" algn="l">
              <a:spcBef>
                <a:spcPts val="2100"/>
              </a:spcBef>
              <a:spcAft>
                <a:spcPts val="0"/>
              </a:spcAft>
              <a:buNone/>
            </a:pPr>
            <a:r>
              <a:rPr lang="en-GB"/>
              <a:t>Work: IT Consultant @ Praqma</a:t>
            </a:r>
            <a:endParaRPr/>
          </a:p>
          <a:p>
            <a:pPr indent="0" lvl="0" marL="0" rtl="0" algn="l">
              <a:spcBef>
                <a:spcPts val="2100"/>
              </a:spcBef>
              <a:spcAft>
                <a:spcPts val="0"/>
              </a:spcAft>
              <a:buNone/>
            </a:pPr>
            <a:r>
              <a:rPr lang="en-GB"/>
              <a:t>Previous experience: Software Developer </a:t>
            </a:r>
            <a:endParaRPr/>
          </a:p>
          <a:p>
            <a:pPr indent="609600" lvl="0" marL="0" rtl="0" algn="l">
              <a:spcBef>
                <a:spcPts val="2100"/>
              </a:spcBef>
              <a:spcAft>
                <a:spcPts val="0"/>
              </a:spcAft>
              <a:buNone/>
            </a:pPr>
            <a:r>
              <a:rPr lang="en-GB"/>
              <a:t>@ Ericsson (6 years) in Krakow</a:t>
            </a:r>
            <a:endParaRPr/>
          </a:p>
          <a:p>
            <a:pPr indent="0" lvl="0" marL="0" rtl="0" algn="l">
              <a:spcBef>
                <a:spcPts val="2100"/>
              </a:spcBef>
              <a:spcAft>
                <a:spcPts val="0"/>
              </a:spcAft>
              <a:buNone/>
            </a:pPr>
            <a:r>
              <a:rPr lang="en-GB"/>
              <a:t>Tools I work with: </a:t>
            </a:r>
            <a:r>
              <a:rPr b="1" lang="en-GB"/>
              <a:t>Jenkins (as Code)</a:t>
            </a:r>
            <a:r>
              <a:rPr lang="en-GB"/>
              <a:t>, Git, Docker</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373" name="Google Shape;373;p74"/>
          <p:cNvSpPr txBox="1"/>
          <p:nvPr>
            <p:ph type="title"/>
          </p:nvPr>
        </p:nvSpPr>
        <p:spPr>
          <a:xfrm>
            <a:off x="715084" y="537867"/>
            <a:ext cx="10749600" cy="7635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Who are we?</a:t>
            </a:r>
            <a:endParaRPr/>
          </a:p>
        </p:txBody>
      </p:sp>
      <p:sp>
        <p:nvSpPr>
          <p:cNvPr id="374" name="Google Shape;374;p74"/>
          <p:cNvSpPr/>
          <p:nvPr/>
        </p:nvSpPr>
        <p:spPr>
          <a:xfrm>
            <a:off x="3179981" y="4092033"/>
            <a:ext cx="2470200" cy="416400"/>
          </a:xfrm>
          <a:prstGeom prst="rect">
            <a:avLst/>
          </a:prstGeom>
          <a:noFill/>
          <a:ln cap="flat" cmpd="sng" w="19050">
            <a:solidFill>
              <a:srgbClr val="FF9800"/>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pic>
        <p:nvPicPr>
          <p:cNvPr id="375" name="Google Shape;375;p74"/>
          <p:cNvPicPr preferRelativeResize="0"/>
          <p:nvPr/>
        </p:nvPicPr>
        <p:blipFill>
          <a:blip r:embed="rId3">
            <a:alphaModFix/>
          </a:blip>
          <a:stretch>
            <a:fillRect/>
          </a:stretch>
        </p:blipFill>
        <p:spPr>
          <a:xfrm>
            <a:off x="8209107" y="234963"/>
            <a:ext cx="3685242" cy="3317710"/>
          </a:xfrm>
          <a:prstGeom prst="rect">
            <a:avLst/>
          </a:prstGeom>
          <a:noFill/>
          <a:ln>
            <a:noFill/>
          </a:ln>
        </p:spPr>
      </p:pic>
      <p:pic>
        <p:nvPicPr>
          <p:cNvPr id="376" name="Google Shape;376;p74"/>
          <p:cNvPicPr preferRelativeResize="0"/>
          <p:nvPr/>
        </p:nvPicPr>
        <p:blipFill>
          <a:blip r:embed="rId4">
            <a:alphaModFix/>
          </a:blip>
          <a:stretch>
            <a:fillRect/>
          </a:stretch>
        </p:blipFill>
        <p:spPr>
          <a:xfrm rot="254327">
            <a:off x="5337325" y="3168257"/>
            <a:ext cx="6261599" cy="1981519"/>
          </a:xfrm>
          <a:prstGeom prst="rect">
            <a:avLst/>
          </a:prstGeom>
          <a:noFill/>
          <a:ln>
            <a:noFill/>
          </a:ln>
          <a:effectLst>
            <a:outerShdw blurRad="57150" rotWithShape="0" algn="bl" dir="5400000" dist="19050">
              <a:srgbClr val="000000">
                <a:alpha val="50000"/>
              </a:srgbClr>
            </a:outerShdw>
          </a:effectLst>
        </p:spPr>
      </p:pic>
      <p:pic>
        <p:nvPicPr>
          <p:cNvPr id="377" name="Google Shape;377;p74"/>
          <p:cNvPicPr preferRelativeResize="0"/>
          <p:nvPr/>
        </p:nvPicPr>
        <p:blipFill>
          <a:blip r:embed="rId5">
            <a:alphaModFix/>
          </a:blip>
          <a:stretch>
            <a:fillRect/>
          </a:stretch>
        </p:blipFill>
        <p:spPr>
          <a:xfrm>
            <a:off x="-22375" y="2456550"/>
            <a:ext cx="12260427" cy="3835376"/>
          </a:xfrm>
          <a:prstGeom prst="rect">
            <a:avLst/>
          </a:prstGeom>
          <a:noFill/>
          <a:ln>
            <a:noFill/>
          </a:ln>
          <a:effectLst>
            <a:outerShdw blurRad="728663" rotWithShape="0" algn="bl" dir="14040000" dist="38100">
              <a:srgbClr val="000000">
                <a:alpha val="50000"/>
              </a:srgbClr>
            </a:outerShdw>
          </a:effectLst>
        </p:spPr>
      </p:pic>
      <p:pic>
        <p:nvPicPr>
          <p:cNvPr id="378" name="Google Shape;378;p74"/>
          <p:cNvPicPr preferRelativeResize="0"/>
          <p:nvPr/>
        </p:nvPicPr>
        <p:blipFill>
          <a:blip r:embed="rId6">
            <a:alphaModFix/>
          </a:blip>
          <a:stretch>
            <a:fillRect/>
          </a:stretch>
        </p:blipFill>
        <p:spPr>
          <a:xfrm>
            <a:off x="2080716" y="5666900"/>
            <a:ext cx="415983" cy="415983"/>
          </a:xfrm>
          <a:prstGeom prst="rect">
            <a:avLst/>
          </a:prstGeom>
          <a:noFill/>
          <a:ln>
            <a:noFill/>
          </a:ln>
        </p:spPr>
      </p:pic>
      <p:sp>
        <p:nvSpPr>
          <p:cNvPr id="379" name="Google Shape;379;p74"/>
          <p:cNvSpPr txBox="1"/>
          <p:nvPr/>
        </p:nvSpPr>
        <p:spPr>
          <a:xfrm>
            <a:off x="2410585" y="5600700"/>
            <a:ext cx="2258400" cy="4824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None/>
            </a:pPr>
            <a:r>
              <a:rPr lang="en-GB" sz="1900">
                <a:solidFill>
                  <a:srgbClr val="434343"/>
                </a:solidFill>
                <a:latin typeface="Lato"/>
                <a:ea typeface="Lato"/>
                <a:cs typeface="Lato"/>
                <a:sym typeface="Lato"/>
              </a:rPr>
              <a:t>@ewelinawilkosz</a:t>
            </a:r>
            <a:endParaRPr sz="1900">
              <a:solidFill>
                <a:srgbClr val="434343"/>
              </a:solidFill>
              <a:latin typeface="Lato"/>
              <a:ea typeface="Lato"/>
              <a:cs typeface="Lato"/>
              <a:sym typeface="Lato"/>
            </a:endParaRPr>
          </a:p>
        </p:txBody>
      </p:sp>
      <p:pic>
        <p:nvPicPr>
          <p:cNvPr id="380" name="Google Shape;380;p74"/>
          <p:cNvPicPr preferRelativeResize="0"/>
          <p:nvPr/>
        </p:nvPicPr>
        <p:blipFill>
          <a:blip r:embed="rId7">
            <a:alphaModFix/>
          </a:blip>
          <a:stretch>
            <a:fillRect/>
          </a:stretch>
        </p:blipFill>
        <p:spPr>
          <a:xfrm>
            <a:off x="4770422" y="5628800"/>
            <a:ext cx="481917" cy="481917"/>
          </a:xfrm>
          <a:prstGeom prst="rect">
            <a:avLst/>
          </a:prstGeom>
          <a:noFill/>
          <a:ln>
            <a:noFill/>
          </a:ln>
        </p:spPr>
      </p:pic>
      <p:sp>
        <p:nvSpPr>
          <p:cNvPr id="381" name="Google Shape;381;p74"/>
          <p:cNvSpPr txBox="1"/>
          <p:nvPr/>
        </p:nvSpPr>
        <p:spPr>
          <a:xfrm>
            <a:off x="5189102" y="5600700"/>
            <a:ext cx="2258400" cy="4824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None/>
            </a:pPr>
            <a:r>
              <a:rPr lang="en-GB" sz="1900">
                <a:solidFill>
                  <a:srgbClr val="434343"/>
                </a:solidFill>
                <a:latin typeface="Lato"/>
                <a:ea typeface="Lato"/>
                <a:cs typeface="Lato"/>
                <a:sym typeface="Lato"/>
              </a:rPr>
              <a:t>@ewelinawilkosz</a:t>
            </a:r>
            <a:endParaRPr sz="1900">
              <a:solidFill>
                <a:srgbClr val="434343"/>
              </a:solidFill>
              <a:latin typeface="Lato"/>
              <a:ea typeface="Lato"/>
              <a:cs typeface="Lato"/>
              <a:sym typeface="Lato"/>
            </a:endParaRPr>
          </a:p>
        </p:txBody>
      </p:sp>
      <p:pic>
        <p:nvPicPr>
          <p:cNvPr id="382" name="Google Shape;382;p74"/>
          <p:cNvPicPr preferRelativeResize="0"/>
          <p:nvPr/>
        </p:nvPicPr>
        <p:blipFill>
          <a:blip r:embed="rId8">
            <a:alphaModFix/>
          </a:blip>
          <a:stretch>
            <a:fillRect/>
          </a:stretch>
        </p:blipFill>
        <p:spPr>
          <a:xfrm>
            <a:off x="7637750" y="5524400"/>
            <a:ext cx="634365" cy="634365"/>
          </a:xfrm>
          <a:prstGeom prst="rect">
            <a:avLst/>
          </a:prstGeom>
          <a:noFill/>
          <a:ln>
            <a:noFill/>
          </a:ln>
        </p:spPr>
      </p:pic>
      <p:sp>
        <p:nvSpPr>
          <p:cNvPr id="383" name="Google Shape;383;p74"/>
          <p:cNvSpPr txBox="1"/>
          <p:nvPr/>
        </p:nvSpPr>
        <p:spPr>
          <a:xfrm>
            <a:off x="8195990" y="5600700"/>
            <a:ext cx="2258400" cy="4824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None/>
            </a:pPr>
            <a:r>
              <a:rPr lang="en-GB" sz="1900">
                <a:solidFill>
                  <a:srgbClr val="434343"/>
                </a:solidFill>
                <a:latin typeface="Lato"/>
                <a:ea typeface="Lato"/>
                <a:cs typeface="Lato"/>
                <a:sym typeface="Lato"/>
              </a:rPr>
              <a:t>ewe@praqma.com</a:t>
            </a:r>
            <a:endParaRPr sz="1900">
              <a:solidFill>
                <a:srgbClr val="434343"/>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ppt_w</p:attrName>
                                        </p:attrNameLst>
                                      </p:cBhvr>
                                      <p:tavLst>
                                        <p:tav fmla="" tm="0">
                                          <p:val>
                                            <p:strVal val="0"/>
                                          </p:val>
                                        </p:tav>
                                        <p:tav fmla="" tm="100000">
                                          <p:val>
                                            <p:strVal val="#ppt_w"/>
                                          </p:val>
                                        </p:tav>
                                      </p:tavLst>
                                    </p:anim>
                                    <p:anim calcmode="lin" valueType="num">
                                      <p:cBhvr additive="base">
                                        <p:cTn dur="1000"/>
                                        <p:tgtEl>
                                          <p:spTgt spid="376"/>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37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92"/>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Jenkins system configuration</a:t>
            </a:r>
            <a:endParaRPr/>
          </a:p>
        </p:txBody>
      </p:sp>
      <p:sp>
        <p:nvSpPr>
          <p:cNvPr id="513" name="Google Shape;513;p92"/>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609600" lvl="0" marL="609600" rtl="0" algn="l">
              <a:spcBef>
                <a:spcPts val="0"/>
              </a:spcBef>
              <a:spcAft>
                <a:spcPts val="0"/>
              </a:spcAft>
              <a:buSzPts val="4800"/>
              <a:buChar char="●"/>
            </a:pPr>
            <a:r>
              <a:rPr lang="en-GB" sz="4800"/>
              <a:t>init.groovy</a:t>
            </a:r>
            <a:endParaRPr sz="4800"/>
          </a:p>
          <a:p>
            <a:pPr indent="-609600" lvl="0" marL="609600" rtl="0" algn="l">
              <a:spcBef>
                <a:spcPts val="0"/>
              </a:spcBef>
              <a:spcAft>
                <a:spcPts val="0"/>
              </a:spcAft>
              <a:buSzPts val="4800"/>
              <a:buChar char="●"/>
            </a:pPr>
            <a:r>
              <a:rPr lang="en-GB" sz="4800"/>
              <a:t>scriptler</a:t>
            </a:r>
            <a:endParaRPr sz="4800"/>
          </a:p>
          <a:p>
            <a:pPr indent="-609600" lvl="0" marL="609600" rtl="0" algn="l">
              <a:spcBef>
                <a:spcPts val="0"/>
              </a:spcBef>
              <a:spcAft>
                <a:spcPts val="0"/>
              </a:spcAft>
              <a:buSzPts val="4800"/>
              <a:buChar char="●"/>
            </a:pPr>
            <a:r>
              <a:rPr lang="en-GB" sz="4800"/>
              <a:t>scm-sync-configuration 😱</a:t>
            </a:r>
            <a:endParaRPr sz="4800"/>
          </a:p>
        </p:txBody>
      </p:sp>
      <p:sp>
        <p:nvSpPr>
          <p:cNvPr id="514" name="Google Shape;514;p9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3"/>
          <p:cNvSpPr txBox="1"/>
          <p:nvPr>
            <p:ph type="title"/>
          </p:nvPr>
        </p:nvSpPr>
        <p:spPr>
          <a:xfrm>
            <a:off x="6304322" y="701850"/>
            <a:ext cx="53943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520" name="Google Shape;520;p9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pic>
        <p:nvPicPr>
          <p:cNvPr id="521" name="Google Shape;521;p93"/>
          <p:cNvPicPr preferRelativeResize="0"/>
          <p:nvPr/>
        </p:nvPicPr>
        <p:blipFill>
          <a:blip r:embed="rId3">
            <a:alphaModFix/>
          </a:blip>
          <a:stretch>
            <a:fillRect/>
          </a:stretch>
        </p:blipFill>
        <p:spPr>
          <a:xfrm>
            <a:off x="1864275" y="20200"/>
            <a:ext cx="8362975" cy="6914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94"/>
          <p:cNvPicPr preferRelativeResize="0"/>
          <p:nvPr/>
        </p:nvPicPr>
        <p:blipFill>
          <a:blip r:embed="rId3">
            <a:alphaModFix/>
          </a:blip>
          <a:stretch>
            <a:fillRect/>
          </a:stretch>
        </p:blipFill>
        <p:spPr>
          <a:xfrm>
            <a:off x="0" y="0"/>
            <a:ext cx="12161814" cy="6851137"/>
          </a:xfrm>
          <a:prstGeom prst="rect">
            <a:avLst/>
          </a:prstGeom>
          <a:noFill/>
          <a:ln>
            <a:noFill/>
          </a:ln>
        </p:spPr>
      </p:pic>
      <p:sp>
        <p:nvSpPr>
          <p:cNvPr id="527" name="Google Shape;527;p94"/>
          <p:cNvSpPr txBox="1"/>
          <p:nvPr>
            <p:ph type="title"/>
          </p:nvPr>
        </p:nvSpPr>
        <p:spPr>
          <a:xfrm>
            <a:off x="2493028" y="-768675"/>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sz="8000"/>
              <a:t>We’re not alone</a:t>
            </a:r>
            <a:endParaRPr sz="8000"/>
          </a:p>
        </p:txBody>
      </p:sp>
      <p:sp>
        <p:nvSpPr>
          <p:cNvPr id="528" name="Google Shape;528;p9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5"/>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t/>
            </a:r>
            <a:endParaRPr/>
          </a:p>
        </p:txBody>
      </p:sp>
      <p:sp>
        <p:nvSpPr>
          <p:cNvPr id="534" name="Google Shape;534;p9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2"/>
                </a:solidFill>
              </a:rPr>
              <a:t>‹#›</a:t>
            </a:fld>
            <a:endParaRPr>
              <a:solidFill>
                <a:schemeClr val="lt2"/>
              </a:solidFill>
            </a:endParaRPr>
          </a:p>
        </p:txBody>
      </p:sp>
      <p:sp>
        <p:nvSpPr>
          <p:cNvPr id="535" name="Google Shape;535;p95"/>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558800" lvl="0" marL="609600" rtl="0" algn="l">
              <a:spcBef>
                <a:spcPts val="0"/>
              </a:spcBef>
              <a:spcAft>
                <a:spcPts val="0"/>
              </a:spcAft>
              <a:buSzPts val="4000"/>
              <a:buChar char="●"/>
            </a:pPr>
            <a:r>
              <a:rPr lang="en-GB" sz="4000" u="sng">
                <a:solidFill>
                  <a:schemeClr val="hlink"/>
                </a:solidFill>
                <a:hlinkClick r:id="rId3"/>
              </a:rPr>
              <a:t>JENKINS-31094</a:t>
            </a:r>
            <a:r>
              <a:rPr lang="en-GB" sz="4000"/>
              <a:t> (s</a:t>
            </a:r>
            <a:r>
              <a:rPr lang="en-GB" sz="4000"/>
              <a:t>ystem-config-dsl)</a:t>
            </a:r>
            <a:endParaRPr sz="4000"/>
          </a:p>
          <a:p>
            <a:pPr indent="-558800" lvl="0" marL="609600" rtl="0" algn="l">
              <a:spcBef>
                <a:spcPts val="0"/>
              </a:spcBef>
              <a:spcAft>
                <a:spcPts val="0"/>
              </a:spcAft>
              <a:buSzPts val="4000"/>
              <a:buChar char="●"/>
            </a:pPr>
            <a:r>
              <a:rPr lang="en-GB" sz="4000"/>
              <a:t>XML templating (seen at JenkinsWorld 2017)</a:t>
            </a:r>
            <a:endParaRPr sz="4000"/>
          </a:p>
          <a:p>
            <a:pPr indent="-558800" lvl="0" marL="609600" rtl="0" algn="l">
              <a:spcBef>
                <a:spcPts val="0"/>
              </a:spcBef>
              <a:spcAft>
                <a:spcPts val="0"/>
              </a:spcAft>
              <a:buSzPts val="4000"/>
              <a:buChar char="●"/>
            </a:pPr>
            <a:r>
              <a:rPr lang="en-GB" sz="4000"/>
              <a:t>Various Groovy bindings</a:t>
            </a:r>
            <a:endParaRPr sz="4000"/>
          </a:p>
          <a:p>
            <a:pPr indent="-558800" lvl="0" marL="609600" rtl="0" algn="l">
              <a:spcBef>
                <a:spcPts val="0"/>
              </a:spcBef>
              <a:spcAft>
                <a:spcPts val="0"/>
              </a:spcAft>
              <a:buSzPts val="4000"/>
              <a:buChar char="●"/>
            </a:pPr>
            <a:r>
              <a:rPr lang="en-GB" sz="4000"/>
              <a:t>Praqma’s “</a:t>
            </a:r>
            <a:r>
              <a:rPr lang="en-GB" sz="4000" u="sng">
                <a:solidFill>
                  <a:schemeClr val="hlink"/>
                </a:solidFill>
                <a:hlinkClick r:id="rId4"/>
              </a:rPr>
              <a:t>JenkinsAsCodeReference</a:t>
            </a:r>
            <a:r>
              <a:rPr lang="en-GB" sz="4000"/>
              <a:t>”</a:t>
            </a:r>
            <a:endParaRPr sz="4000"/>
          </a:p>
          <a:p>
            <a:pPr indent="-558800" lvl="0" marL="609600" rtl="0" algn="l">
              <a:spcBef>
                <a:spcPts val="0"/>
              </a:spcBef>
              <a:spcAft>
                <a:spcPts val="0"/>
              </a:spcAft>
              <a:buSzPts val="4000"/>
              <a:buChar char="●"/>
            </a:pPr>
            <a:r>
              <a:rPr lang="en-GB" sz="4000"/>
              <a:t>CloudBees CTO Office’s prototype</a:t>
            </a:r>
            <a:endParaRPr sz="4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6"/>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b="0" lang="en-GB" sz="2400">
                <a:solidFill>
                  <a:schemeClr val="lt2"/>
                </a:solidFill>
              </a:rPr>
              <a:t>    &amp;                          			&amp;							                               to </a:t>
            </a:r>
            <a:r>
              <a:rPr lang="en-GB" sz="3200">
                <a:solidFill>
                  <a:srgbClr val="4A86E8"/>
                </a:solidFill>
              </a:rPr>
              <a:t>join forces</a:t>
            </a:r>
            <a:endParaRPr sz="3200">
              <a:solidFill>
                <a:srgbClr val="4A86E8"/>
              </a:solidFill>
            </a:endParaRPr>
          </a:p>
        </p:txBody>
      </p:sp>
      <p:sp>
        <p:nvSpPr>
          <p:cNvPr id="541" name="Google Shape;541;p96"/>
          <p:cNvSpPr txBox="1"/>
          <p:nvPr>
            <p:ph idx="1" type="body"/>
          </p:nvPr>
        </p:nvSpPr>
        <p:spPr>
          <a:xfrm>
            <a:off x="415184" y="13080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t/>
            </a:r>
            <a:endParaRPr/>
          </a:p>
          <a:p>
            <a:pPr indent="-508000" lvl="0" marL="609600" rtl="0" algn="l">
              <a:spcBef>
                <a:spcPts val="2100"/>
              </a:spcBef>
              <a:spcAft>
                <a:spcPts val="0"/>
              </a:spcAft>
              <a:buSzPts val="3200"/>
              <a:buChar char="●"/>
            </a:pPr>
            <a:r>
              <a:rPr lang="en-GB" sz="3200"/>
              <a:t>Both had working prototypes last summer</a:t>
            </a:r>
            <a:endParaRPr sz="3200"/>
          </a:p>
          <a:p>
            <a:pPr indent="-508000" lvl="0" marL="609600" rtl="0" algn="l">
              <a:spcBef>
                <a:spcPts val="0"/>
              </a:spcBef>
              <a:spcAft>
                <a:spcPts val="0"/>
              </a:spcAft>
              <a:buSzPts val="3200"/>
              <a:buChar char="●"/>
            </a:pPr>
            <a:r>
              <a:rPr lang="en-GB" sz="3200"/>
              <a:t>Praqma focusing on:</a:t>
            </a:r>
            <a:endParaRPr sz="3200"/>
          </a:p>
          <a:p>
            <a:pPr indent="-508000" lvl="1" marL="1219200" rtl="0" algn="l">
              <a:spcBef>
                <a:spcPts val="0"/>
              </a:spcBef>
              <a:spcAft>
                <a:spcPts val="0"/>
              </a:spcAft>
              <a:buSzPts val="3200"/>
              <a:buChar char="○"/>
            </a:pPr>
            <a:r>
              <a:rPr b="1" lang="en-GB" sz="3200"/>
              <a:t>real world</a:t>
            </a:r>
            <a:r>
              <a:rPr lang="en-GB" sz="3200"/>
              <a:t> usage by customers</a:t>
            </a:r>
            <a:endParaRPr sz="3200"/>
          </a:p>
          <a:p>
            <a:pPr indent="-508000" lvl="0" marL="609600" rtl="0" algn="l">
              <a:spcBef>
                <a:spcPts val="0"/>
              </a:spcBef>
              <a:spcAft>
                <a:spcPts val="0"/>
              </a:spcAft>
              <a:buSzPts val="3200"/>
              <a:buChar char="●"/>
            </a:pPr>
            <a:r>
              <a:rPr lang="en-GB" sz="3200"/>
              <a:t>CloudBees focusing on:</a:t>
            </a:r>
            <a:endParaRPr sz="3200"/>
          </a:p>
          <a:p>
            <a:pPr indent="-508000" lvl="1" marL="1219200" rtl="0" algn="l">
              <a:spcBef>
                <a:spcPts val="0"/>
              </a:spcBef>
              <a:spcAft>
                <a:spcPts val="0"/>
              </a:spcAft>
              <a:buSzPts val="3200"/>
              <a:buChar char="○"/>
            </a:pPr>
            <a:r>
              <a:rPr lang="en-GB" sz="3200"/>
              <a:t>community </a:t>
            </a:r>
            <a:r>
              <a:rPr b="1" lang="en-GB" sz="3200"/>
              <a:t>adoption</a:t>
            </a:r>
            <a:endParaRPr b="1" sz="3200"/>
          </a:p>
          <a:p>
            <a:pPr indent="-508000" lvl="1" marL="1219200" rtl="0" algn="l">
              <a:spcBef>
                <a:spcPts val="0"/>
              </a:spcBef>
              <a:spcAft>
                <a:spcPts val="0"/>
              </a:spcAft>
              <a:buSzPts val="3200"/>
              <a:buChar char="○"/>
            </a:pPr>
            <a:r>
              <a:rPr lang="en-GB" sz="3200"/>
              <a:t>o</a:t>
            </a:r>
            <a:r>
              <a:rPr lang="en-GB" sz="3200"/>
              <a:t>ut-of-the box support for our products</a:t>
            </a:r>
            <a:endParaRPr sz="3200"/>
          </a:p>
          <a:p>
            <a:pPr indent="609600" lvl="0" marL="1828800" rtl="0" algn="l">
              <a:spcBef>
                <a:spcPts val="2100"/>
              </a:spcBef>
              <a:spcAft>
                <a:spcPts val="2100"/>
              </a:spcAft>
              <a:buNone/>
            </a:pPr>
            <a:r>
              <a:rPr lang="en-GB" sz="3200"/>
              <a:t>⇒ </a:t>
            </a:r>
            <a:r>
              <a:rPr lang="en-GB" u="sng">
                <a:solidFill>
                  <a:srgbClr val="4A86E8"/>
                </a:solidFill>
                <a:hlinkClick r:id="rId3">
                  <a:extLst>
                    <a:ext uri="{A12FA001-AC4F-418D-AE19-62706E023703}">
                      <ahyp:hlinkClr val="tx"/>
                    </a:ext>
                  </a:extLst>
                </a:hlinkClick>
              </a:rPr>
              <a:t>https://github.com/jenkinsci/configuration-as-code-plugin</a:t>
            </a:r>
            <a:endParaRPr>
              <a:solidFill>
                <a:srgbClr val="4A86E8"/>
              </a:solidFill>
            </a:endParaRPr>
          </a:p>
        </p:txBody>
      </p:sp>
      <p:sp>
        <p:nvSpPr>
          <p:cNvPr id="542" name="Google Shape;542;p96"/>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pic>
        <p:nvPicPr>
          <p:cNvPr id="543" name="Google Shape;543;p96"/>
          <p:cNvPicPr preferRelativeResize="0"/>
          <p:nvPr/>
        </p:nvPicPr>
        <p:blipFill>
          <a:blip r:embed="rId4">
            <a:alphaModFix/>
          </a:blip>
          <a:stretch>
            <a:fillRect/>
          </a:stretch>
        </p:blipFill>
        <p:spPr>
          <a:xfrm>
            <a:off x="4701156" y="683098"/>
            <a:ext cx="3422338" cy="651114"/>
          </a:xfrm>
          <a:prstGeom prst="rect">
            <a:avLst/>
          </a:prstGeom>
          <a:noFill/>
          <a:ln>
            <a:noFill/>
          </a:ln>
        </p:spPr>
      </p:pic>
      <p:pic>
        <p:nvPicPr>
          <p:cNvPr id="544" name="Google Shape;544;p96"/>
          <p:cNvPicPr preferRelativeResize="0"/>
          <p:nvPr/>
        </p:nvPicPr>
        <p:blipFill>
          <a:blip r:embed="rId5">
            <a:alphaModFix/>
          </a:blip>
          <a:stretch>
            <a:fillRect/>
          </a:stretch>
        </p:blipFill>
        <p:spPr>
          <a:xfrm>
            <a:off x="463099" y="534296"/>
            <a:ext cx="3623204" cy="1271460"/>
          </a:xfrm>
          <a:prstGeom prst="rect">
            <a:avLst/>
          </a:prstGeom>
          <a:noFill/>
          <a:ln>
            <a:noFill/>
          </a:ln>
        </p:spPr>
      </p:pic>
      <p:pic>
        <p:nvPicPr>
          <p:cNvPr id="545" name="Google Shape;545;p96"/>
          <p:cNvPicPr preferRelativeResize="0"/>
          <p:nvPr/>
        </p:nvPicPr>
        <p:blipFill>
          <a:blip r:embed="rId6">
            <a:alphaModFix/>
          </a:blip>
          <a:stretch>
            <a:fillRect/>
          </a:stretch>
        </p:blipFill>
        <p:spPr>
          <a:xfrm>
            <a:off x="8738347" y="1271883"/>
            <a:ext cx="2309087" cy="35143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7"/>
          <p:cNvSpPr txBox="1"/>
          <p:nvPr>
            <p:ph type="title"/>
          </p:nvPr>
        </p:nvSpPr>
        <p:spPr>
          <a:xfrm>
            <a:off x="4810813" y="1895150"/>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Let’s make it as easy as possible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8"/>
          <p:cNvSpPr/>
          <p:nvPr/>
        </p:nvSpPr>
        <p:spPr>
          <a:xfrm>
            <a:off x="256909" y="894967"/>
            <a:ext cx="4142700" cy="3430500"/>
          </a:xfrm>
          <a:prstGeom prst="foldedCorner">
            <a:avLst>
              <a:gd fmla="val 8347" name="adj"/>
            </a:avLst>
          </a:prstGeom>
          <a:solidFill>
            <a:srgbClr val="FFFFFF"/>
          </a:solidFill>
          <a:ln cap="flat" cmpd="sng" w="9525">
            <a:solidFill>
              <a:schemeClr val="dk2"/>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pic>
        <p:nvPicPr>
          <p:cNvPr id="556" name="Google Shape;556;p98"/>
          <p:cNvPicPr preferRelativeResize="0"/>
          <p:nvPr/>
        </p:nvPicPr>
        <p:blipFill>
          <a:blip r:embed="rId3">
            <a:alphaModFix/>
          </a:blip>
          <a:stretch>
            <a:fillRect/>
          </a:stretch>
        </p:blipFill>
        <p:spPr>
          <a:xfrm>
            <a:off x="4484965" y="1943100"/>
            <a:ext cx="1663933" cy="1459591"/>
          </a:xfrm>
          <a:prstGeom prst="rect">
            <a:avLst/>
          </a:prstGeom>
          <a:noFill/>
          <a:ln>
            <a:noFill/>
          </a:ln>
        </p:spPr>
      </p:pic>
      <p:sp>
        <p:nvSpPr>
          <p:cNvPr id="557" name="Google Shape;557;p98"/>
          <p:cNvSpPr txBox="1"/>
          <p:nvPr/>
        </p:nvSpPr>
        <p:spPr>
          <a:xfrm>
            <a:off x="19318" y="902567"/>
            <a:ext cx="5386500" cy="3848400"/>
          </a:xfrm>
          <a:prstGeom prst="rect">
            <a:avLst/>
          </a:prstGeom>
          <a:noFill/>
          <a:ln>
            <a:noFill/>
          </a:ln>
        </p:spPr>
        <p:txBody>
          <a:bodyPr anchorCtr="0" anchor="t" bIns="121825" lIns="121825" spcFirstLastPara="1" rIns="121825" wrap="square" tIns="121825">
            <a:noAutofit/>
          </a:bodyPr>
          <a:lstStyle/>
          <a:p>
            <a:pPr indent="0" lvl="0" marL="203200" marR="203200" rtl="0" algn="l">
              <a:lnSpc>
                <a:spcPct val="145000"/>
              </a:lnSpc>
              <a:spcBef>
                <a:spcPts val="0"/>
              </a:spcBef>
              <a:spcAft>
                <a:spcPts val="0"/>
              </a:spcAft>
              <a:buClr>
                <a:schemeClr val="dk1"/>
              </a:buClr>
              <a:buSzPts val="1500"/>
              <a:buFont typeface="Arial"/>
              <a:buNone/>
            </a:pPr>
            <a:r>
              <a:rPr lang="en-GB" sz="1200">
                <a:solidFill>
                  <a:srgbClr val="22863A"/>
                </a:solidFill>
                <a:latin typeface="Courier New"/>
                <a:ea typeface="Courier New"/>
                <a:cs typeface="Courier New"/>
                <a:sym typeface="Courier New"/>
              </a:rPr>
              <a:t>jenkins</a:t>
            </a:r>
            <a:r>
              <a:rPr lang="en-GB" sz="1200">
                <a:solidFill>
                  <a:srgbClr val="24292E"/>
                </a:solidFill>
                <a:latin typeface="Courier New"/>
                <a:ea typeface="Courier New"/>
                <a:cs typeface="Courier New"/>
                <a:sym typeface="Courier New"/>
              </a:rPr>
              <a:t>:</a:t>
            </a:r>
            <a:br>
              <a:rPr lang="en-GB" sz="1200">
                <a:solidFill>
                  <a:srgbClr val="24292E"/>
                </a:solidFill>
                <a:latin typeface="Courier New"/>
                <a:ea typeface="Courier New"/>
                <a:cs typeface="Courier New"/>
                <a:sym typeface="Courier New"/>
              </a:rPr>
            </a:br>
            <a:r>
              <a:rPr lang="en-GB" sz="1200">
                <a:solidFill>
                  <a:srgbClr val="24292E"/>
                </a:solidFill>
                <a:latin typeface="Courier New"/>
                <a:ea typeface="Courier New"/>
                <a:cs typeface="Courier New"/>
                <a:sym typeface="Courier New"/>
              </a:rPr>
              <a:t>  </a:t>
            </a:r>
            <a:r>
              <a:rPr lang="en-GB" sz="1200">
                <a:solidFill>
                  <a:srgbClr val="22863A"/>
                </a:solidFill>
                <a:latin typeface="Courier New"/>
                <a:ea typeface="Courier New"/>
                <a:cs typeface="Courier New"/>
                <a:sym typeface="Courier New"/>
              </a:rPr>
              <a:t>systemMessage: </a:t>
            </a:r>
            <a:r>
              <a:rPr lang="en-GB" sz="1200">
                <a:solidFill>
                  <a:srgbClr val="0000FF"/>
                </a:solidFill>
                <a:latin typeface="Courier New"/>
                <a:ea typeface="Courier New"/>
                <a:cs typeface="Courier New"/>
                <a:sym typeface="Courier New"/>
              </a:rPr>
              <a:t>"JCasC Demo"</a:t>
            </a:r>
            <a:endParaRPr sz="1200">
              <a:solidFill>
                <a:srgbClr val="0000FF"/>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2"/>
              </a:buClr>
              <a:buSzPts val="1500"/>
              <a:buFont typeface="Arial"/>
              <a:buNone/>
            </a:pPr>
            <a:r>
              <a:rPr lang="en-GB" sz="1200">
                <a:solidFill>
                  <a:srgbClr val="22863A"/>
                </a:solidFill>
                <a:latin typeface="Courier New"/>
                <a:ea typeface="Courier New"/>
                <a:cs typeface="Courier New"/>
                <a:sym typeface="Courier New"/>
              </a:rPr>
              <a:t>  numExecutors: </a:t>
            </a:r>
            <a:r>
              <a:rPr lang="en-GB" sz="1200">
                <a:solidFill>
                  <a:srgbClr val="FF9800"/>
                </a:solidFill>
                <a:latin typeface="Courier New"/>
                <a:ea typeface="Courier New"/>
                <a:cs typeface="Courier New"/>
                <a:sym typeface="Courier New"/>
              </a:rPr>
              <a:t>1</a:t>
            </a:r>
            <a:endParaRPr sz="1200">
              <a:solidFill>
                <a:srgbClr val="FF9800"/>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2"/>
              </a:buClr>
              <a:buSzPts val="1500"/>
              <a:buFont typeface="Arial"/>
              <a:buNone/>
            </a:pPr>
            <a:r>
              <a:rPr lang="en-GB" sz="1200">
                <a:solidFill>
                  <a:srgbClr val="22863A"/>
                </a:solidFill>
                <a:latin typeface="Courier New"/>
                <a:ea typeface="Courier New"/>
                <a:cs typeface="Courier New"/>
                <a:sym typeface="Courier New"/>
              </a:rPr>
              <a:t>  scmCheckoutRetryCount: </a:t>
            </a:r>
            <a:r>
              <a:rPr lang="en-GB" sz="1200">
                <a:solidFill>
                  <a:srgbClr val="FF9800"/>
                </a:solidFill>
                <a:latin typeface="Courier New"/>
                <a:ea typeface="Courier New"/>
                <a:cs typeface="Courier New"/>
                <a:sym typeface="Courier New"/>
              </a:rPr>
              <a:t>4</a:t>
            </a:r>
            <a:endParaRPr sz="1200">
              <a:solidFill>
                <a:srgbClr val="FF9800"/>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2"/>
              </a:buClr>
              <a:buSzPts val="1500"/>
              <a:buFont typeface="Arial"/>
              <a:buNone/>
            </a:pPr>
            <a:r>
              <a:rPr lang="en-GB" sz="1200">
                <a:solidFill>
                  <a:srgbClr val="22863A"/>
                </a:solidFill>
                <a:latin typeface="Courier New"/>
                <a:ea typeface="Courier New"/>
                <a:cs typeface="Courier New"/>
                <a:sym typeface="Courier New"/>
              </a:rPr>
              <a:t>  mode: </a:t>
            </a:r>
            <a:r>
              <a:rPr lang="en-GB" sz="1200">
                <a:solidFill>
                  <a:srgbClr val="0000FF"/>
                </a:solidFill>
                <a:latin typeface="Courier New"/>
                <a:ea typeface="Courier New"/>
                <a:cs typeface="Courier New"/>
                <a:sym typeface="Courier New"/>
              </a:rPr>
              <a:t>NORMAL</a:t>
            </a:r>
            <a:endParaRPr sz="1200">
              <a:solidFill>
                <a:srgbClr val="0000FF"/>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2"/>
              </a:buClr>
              <a:buSzPts val="1500"/>
              <a:buFont typeface="Arial"/>
              <a:buNone/>
            </a:pPr>
            <a:r>
              <a:rPr lang="en-GB" sz="1200">
                <a:solidFill>
                  <a:srgbClr val="22863A"/>
                </a:solidFill>
                <a:latin typeface="Courier New"/>
                <a:ea typeface="Courier New"/>
                <a:cs typeface="Courier New"/>
                <a:sym typeface="Courier New"/>
              </a:rPr>
              <a:t>  securityRealm:</a:t>
            </a:r>
            <a:endParaRPr sz="1200">
              <a:solidFill>
                <a:srgbClr val="22863A"/>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2"/>
              </a:buClr>
              <a:buSzPts val="1500"/>
              <a:buFont typeface="Arial"/>
              <a:buNone/>
            </a:pPr>
            <a:r>
              <a:rPr lang="en-GB" sz="1200">
                <a:solidFill>
                  <a:srgbClr val="22863A"/>
                </a:solidFill>
                <a:latin typeface="Courier New"/>
                <a:ea typeface="Courier New"/>
                <a:cs typeface="Courier New"/>
                <a:sym typeface="Courier New"/>
              </a:rPr>
              <a:t>    local:</a:t>
            </a:r>
            <a:endParaRPr sz="1200">
              <a:solidFill>
                <a:srgbClr val="22863A"/>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2"/>
              </a:buClr>
              <a:buSzPts val="1500"/>
              <a:buFont typeface="Arial"/>
              <a:buNone/>
            </a:pPr>
            <a:r>
              <a:rPr lang="en-GB" sz="1200">
                <a:solidFill>
                  <a:srgbClr val="22863A"/>
                </a:solidFill>
                <a:latin typeface="Courier New"/>
                <a:ea typeface="Courier New"/>
                <a:cs typeface="Courier New"/>
                <a:sym typeface="Courier New"/>
              </a:rPr>
              <a:t>      allowsSignup: </a:t>
            </a:r>
            <a:r>
              <a:rPr lang="en-GB" sz="1200">
                <a:solidFill>
                  <a:srgbClr val="FF9800"/>
                </a:solidFill>
                <a:latin typeface="Courier New"/>
                <a:ea typeface="Courier New"/>
                <a:cs typeface="Courier New"/>
                <a:sym typeface="Courier New"/>
              </a:rPr>
              <a:t>false</a:t>
            </a:r>
            <a:endParaRPr sz="1200">
              <a:solidFill>
                <a:srgbClr val="FF9800"/>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2"/>
              </a:buClr>
              <a:buSzPts val="1500"/>
              <a:buFont typeface="Arial"/>
              <a:buNone/>
            </a:pPr>
            <a:r>
              <a:rPr lang="en-GB" sz="1200">
                <a:solidFill>
                  <a:srgbClr val="22863A"/>
                </a:solidFill>
                <a:latin typeface="Courier New"/>
                <a:ea typeface="Courier New"/>
                <a:cs typeface="Courier New"/>
                <a:sym typeface="Courier New"/>
              </a:rPr>
              <a:t>      users:</a:t>
            </a:r>
            <a:endParaRPr sz="1200">
              <a:solidFill>
                <a:srgbClr val="22863A"/>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2"/>
              </a:buClr>
              <a:buSzPts val="1500"/>
              <a:buFont typeface="Arial"/>
              <a:buNone/>
            </a:pPr>
            <a:r>
              <a:rPr lang="en-GB" sz="1200">
                <a:solidFill>
                  <a:srgbClr val="22863A"/>
                </a:solidFill>
                <a:latin typeface="Courier New"/>
                <a:ea typeface="Courier New"/>
                <a:cs typeface="Courier New"/>
                <a:sym typeface="Courier New"/>
              </a:rPr>
              <a:t>       - id: </a:t>
            </a:r>
            <a:r>
              <a:rPr lang="en-GB" sz="1200">
                <a:solidFill>
                  <a:srgbClr val="0000FF"/>
                </a:solidFill>
                <a:latin typeface="Courier New"/>
                <a:ea typeface="Courier New"/>
                <a:cs typeface="Courier New"/>
                <a:sym typeface="Courier New"/>
              </a:rPr>
              <a:t>demoAdmin</a:t>
            </a:r>
            <a:endParaRPr sz="1200">
              <a:solidFill>
                <a:srgbClr val="0000FF"/>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2"/>
              </a:buClr>
              <a:buSzPts val="1500"/>
              <a:buFont typeface="Arial"/>
              <a:buNone/>
            </a:pPr>
            <a:r>
              <a:rPr lang="en-GB" sz="1200">
                <a:solidFill>
                  <a:srgbClr val="22863A"/>
                </a:solidFill>
                <a:latin typeface="Courier New"/>
                <a:ea typeface="Courier New"/>
                <a:cs typeface="Courier New"/>
                <a:sym typeface="Courier New"/>
              </a:rPr>
              <a:t>         password: </a:t>
            </a:r>
            <a:r>
              <a:rPr lang="en-GB" sz="1200">
                <a:solidFill>
                  <a:srgbClr val="0000FF"/>
                </a:solidFill>
                <a:latin typeface="Courier New"/>
                <a:ea typeface="Courier New"/>
                <a:cs typeface="Courier New"/>
                <a:sym typeface="Courier New"/>
              </a:rPr>
              <a:t>${adminpw}</a:t>
            </a:r>
            <a:endParaRPr sz="1200">
              <a:solidFill>
                <a:srgbClr val="0000FF"/>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1"/>
              </a:buClr>
              <a:buSzPts val="1500"/>
              <a:buFont typeface="Arial"/>
              <a:buNone/>
            </a:pPr>
            <a:r>
              <a:t/>
            </a:r>
            <a:endParaRPr sz="1200">
              <a:solidFill>
                <a:srgbClr val="22863A"/>
              </a:solidFill>
              <a:latin typeface="Courier New"/>
              <a:ea typeface="Courier New"/>
              <a:cs typeface="Courier New"/>
              <a:sym typeface="Courier New"/>
            </a:endParaRPr>
          </a:p>
          <a:p>
            <a:pPr indent="0" lvl="0" marL="203200" marR="203200" rtl="0" algn="l">
              <a:lnSpc>
                <a:spcPct val="145000"/>
              </a:lnSpc>
              <a:spcBef>
                <a:spcPts val="0"/>
              </a:spcBef>
              <a:spcAft>
                <a:spcPts val="0"/>
              </a:spcAft>
              <a:buClr>
                <a:schemeClr val="dk1"/>
              </a:buClr>
              <a:buSzPts val="1500"/>
              <a:buFont typeface="Arial"/>
              <a:buNone/>
            </a:pPr>
            <a:r>
              <a:t/>
            </a:r>
            <a:endParaRPr sz="1200">
              <a:solidFill>
                <a:srgbClr val="22863A"/>
              </a:solidFill>
              <a:latin typeface="Courier New"/>
              <a:ea typeface="Courier New"/>
              <a:cs typeface="Courier New"/>
              <a:sym typeface="Courier New"/>
            </a:endParaRPr>
          </a:p>
          <a:p>
            <a:pPr indent="0" lvl="0" marL="0" rtl="0" algn="l">
              <a:spcBef>
                <a:spcPts val="0"/>
              </a:spcBef>
              <a:spcAft>
                <a:spcPts val="0"/>
              </a:spcAft>
              <a:buNone/>
            </a:pPr>
            <a:r>
              <a:t/>
            </a:r>
            <a:endParaRPr sz="1900">
              <a:latin typeface="Courier New"/>
              <a:ea typeface="Courier New"/>
              <a:cs typeface="Courier New"/>
              <a:sym typeface="Courier New"/>
            </a:endParaRPr>
          </a:p>
        </p:txBody>
      </p:sp>
      <p:sp>
        <p:nvSpPr>
          <p:cNvPr id="558" name="Google Shape;558;p98"/>
          <p:cNvSpPr txBox="1"/>
          <p:nvPr/>
        </p:nvSpPr>
        <p:spPr>
          <a:xfrm>
            <a:off x="136996" y="428667"/>
            <a:ext cx="2352900" cy="5889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None/>
            </a:pPr>
            <a:r>
              <a:rPr lang="en-GB" sz="1500">
                <a:latin typeface="Courier New"/>
                <a:ea typeface="Courier New"/>
                <a:cs typeface="Courier New"/>
                <a:sym typeface="Courier New"/>
              </a:rPr>
              <a:t>jenkins.yaml</a:t>
            </a:r>
            <a:endParaRPr sz="1500">
              <a:latin typeface="Courier New"/>
              <a:ea typeface="Courier New"/>
              <a:cs typeface="Courier New"/>
              <a:sym typeface="Courier New"/>
            </a:endParaRPr>
          </a:p>
        </p:txBody>
      </p:sp>
      <p:sp>
        <p:nvSpPr>
          <p:cNvPr id="559" name="Google Shape;559;p98"/>
          <p:cNvSpPr/>
          <p:nvPr/>
        </p:nvSpPr>
        <p:spPr>
          <a:xfrm>
            <a:off x="4545547" y="3451900"/>
            <a:ext cx="1663800" cy="286500"/>
          </a:xfrm>
          <a:prstGeom prst="rightArrow">
            <a:avLst>
              <a:gd fmla="val 50000" name="adj1"/>
              <a:gd fmla="val 91119" name="adj2"/>
            </a:avLst>
          </a:prstGeom>
          <a:solidFill>
            <a:srgbClr val="4A90E2"/>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pic>
        <p:nvPicPr>
          <p:cNvPr id="560" name="Google Shape;560;p98"/>
          <p:cNvPicPr preferRelativeResize="0"/>
          <p:nvPr/>
        </p:nvPicPr>
        <p:blipFill>
          <a:blip r:embed="rId4">
            <a:alphaModFix/>
          </a:blip>
          <a:stretch>
            <a:fillRect/>
          </a:stretch>
        </p:blipFill>
        <p:spPr>
          <a:xfrm>
            <a:off x="6250397" y="203200"/>
            <a:ext cx="5624906" cy="2751892"/>
          </a:xfrm>
          <a:prstGeom prst="rect">
            <a:avLst/>
          </a:prstGeom>
          <a:noFill/>
          <a:ln>
            <a:noFill/>
          </a:ln>
        </p:spPr>
      </p:pic>
      <p:pic>
        <p:nvPicPr>
          <p:cNvPr id="561" name="Google Shape;561;p98"/>
          <p:cNvPicPr preferRelativeResize="0"/>
          <p:nvPr/>
        </p:nvPicPr>
        <p:blipFill>
          <a:blip r:embed="rId5">
            <a:alphaModFix/>
          </a:blip>
          <a:stretch>
            <a:fillRect/>
          </a:stretch>
        </p:blipFill>
        <p:spPr>
          <a:xfrm>
            <a:off x="6413944" y="3402700"/>
            <a:ext cx="5685924" cy="27105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9"/>
          <p:cNvSpPr txBox="1"/>
          <p:nvPr>
            <p:ph idx="1" type="body"/>
          </p:nvPr>
        </p:nvSpPr>
        <p:spPr>
          <a:xfrm>
            <a:off x="715084" y="1481133"/>
            <a:ext cx="10326000" cy="4555200"/>
          </a:xfrm>
          <a:prstGeom prst="rect">
            <a:avLst/>
          </a:prstGeom>
        </p:spPr>
        <p:txBody>
          <a:bodyPr anchorCtr="0" anchor="t" bIns="121825" lIns="121825" spcFirstLastPara="1" rIns="121825" wrap="square" tIns="121825">
            <a:noAutofit/>
          </a:bodyPr>
          <a:lstStyle/>
          <a:p>
            <a:pPr indent="-558800" lvl="0" marL="609600" rtl="0" algn="l">
              <a:spcBef>
                <a:spcPts val="0"/>
              </a:spcBef>
              <a:spcAft>
                <a:spcPts val="0"/>
              </a:spcAft>
              <a:buSzPts val="4000"/>
              <a:buChar char="-"/>
            </a:pPr>
            <a:r>
              <a:rPr lang="en-GB" sz="4000"/>
              <a:t>Safety</a:t>
            </a:r>
            <a:endParaRPr sz="4000"/>
          </a:p>
          <a:p>
            <a:pPr indent="-558800" lvl="0" marL="609600" rtl="0" algn="l">
              <a:spcBef>
                <a:spcPts val="0"/>
              </a:spcBef>
              <a:spcAft>
                <a:spcPts val="0"/>
              </a:spcAft>
              <a:buSzPts val="4000"/>
              <a:buChar char="-"/>
            </a:pPr>
            <a:r>
              <a:rPr lang="en-GB" sz="4000"/>
              <a:t>Traceability</a:t>
            </a:r>
            <a:endParaRPr sz="4000"/>
          </a:p>
          <a:p>
            <a:pPr indent="-558800" lvl="0" marL="609600" rtl="0" algn="l">
              <a:spcBef>
                <a:spcPts val="0"/>
              </a:spcBef>
              <a:spcAft>
                <a:spcPts val="0"/>
              </a:spcAft>
              <a:buSzPts val="4000"/>
              <a:buChar char="-"/>
            </a:pPr>
            <a:r>
              <a:rPr lang="en-GB" sz="4000"/>
              <a:t>Speed</a:t>
            </a:r>
            <a:endParaRPr sz="4000"/>
          </a:p>
          <a:p>
            <a:pPr indent="-558800" lvl="0" marL="609600" rtl="0" algn="l">
              <a:spcBef>
                <a:spcPts val="0"/>
              </a:spcBef>
              <a:spcAft>
                <a:spcPts val="0"/>
              </a:spcAft>
              <a:buSzPts val="4000"/>
              <a:buChar char="-"/>
            </a:pPr>
            <a:r>
              <a:rPr lang="en-GB" sz="4000"/>
              <a:t>Easy to use</a:t>
            </a:r>
            <a:endParaRPr sz="4000"/>
          </a:p>
          <a:p>
            <a:pPr indent="-558800" lvl="0" marL="609600" rtl="0" algn="l">
              <a:spcBef>
                <a:spcPts val="0"/>
              </a:spcBef>
              <a:spcAft>
                <a:spcPts val="0"/>
              </a:spcAft>
              <a:buSzPts val="4000"/>
              <a:buChar char="-"/>
            </a:pPr>
            <a:r>
              <a:rPr lang="en-GB" sz="4000"/>
              <a:t>Easy to reuse</a:t>
            </a:r>
            <a:endParaRPr sz="4000"/>
          </a:p>
        </p:txBody>
      </p:sp>
      <p:sp>
        <p:nvSpPr>
          <p:cNvPr id="567" name="Google Shape;567;p99"/>
          <p:cNvSpPr txBox="1"/>
          <p:nvPr>
            <p:ph type="title"/>
          </p:nvPr>
        </p:nvSpPr>
        <p:spPr>
          <a:xfrm>
            <a:off x="715084" y="537867"/>
            <a:ext cx="10749600" cy="7635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Main benefits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0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573" name="Google Shape;573;p100"/>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sz="4800"/>
              <a:t>There are challenges</a:t>
            </a:r>
            <a:endParaRPr sz="4800"/>
          </a:p>
        </p:txBody>
      </p:sp>
      <p:sp>
        <p:nvSpPr>
          <p:cNvPr id="574" name="Google Shape;574;p100"/>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508000" lvl="0" marL="609600" rtl="0" algn="l">
              <a:lnSpc>
                <a:spcPct val="100000"/>
              </a:lnSpc>
              <a:spcBef>
                <a:spcPts val="0"/>
              </a:spcBef>
              <a:spcAft>
                <a:spcPts val="0"/>
              </a:spcAft>
              <a:buClr>
                <a:srgbClr val="FF9900"/>
              </a:buClr>
              <a:buSzPts val="3200"/>
              <a:buFont typeface="Arial"/>
              <a:buChar char="-"/>
            </a:pPr>
            <a:r>
              <a:rPr i="1" lang="en-GB" sz="3200">
                <a:solidFill>
                  <a:srgbClr val="FF9900"/>
                </a:solidFill>
                <a:latin typeface="Arial"/>
                <a:ea typeface="Arial"/>
                <a:cs typeface="Arial"/>
                <a:sym typeface="Arial"/>
              </a:rPr>
              <a:t>Manage configuration as </a:t>
            </a:r>
            <a:r>
              <a:rPr b="1" i="1" lang="en-GB" sz="3200">
                <a:solidFill>
                  <a:srgbClr val="4A86E8"/>
                </a:solidFill>
                <a:latin typeface="Arial"/>
                <a:ea typeface="Arial"/>
                <a:cs typeface="Arial"/>
                <a:sym typeface="Arial"/>
              </a:rPr>
              <a:t>human-readable</a:t>
            </a:r>
            <a:r>
              <a:rPr i="1" lang="en-GB" sz="3200">
                <a:solidFill>
                  <a:srgbClr val="FF9900"/>
                </a:solidFill>
                <a:latin typeface="Arial"/>
                <a:ea typeface="Arial"/>
                <a:cs typeface="Arial"/>
                <a:sym typeface="Arial"/>
              </a:rPr>
              <a:t> config file(s)</a:t>
            </a:r>
            <a:br>
              <a:rPr i="1" lang="en-GB" sz="3200">
                <a:solidFill>
                  <a:srgbClr val="FF9900"/>
                </a:solidFill>
                <a:latin typeface="Arial"/>
                <a:ea typeface="Arial"/>
                <a:cs typeface="Arial"/>
                <a:sym typeface="Arial"/>
              </a:rPr>
            </a:br>
            <a:endParaRPr i="1" sz="3200">
              <a:solidFill>
                <a:srgbClr val="FF9900"/>
              </a:solidFill>
              <a:latin typeface="Arial"/>
              <a:ea typeface="Arial"/>
              <a:cs typeface="Arial"/>
              <a:sym typeface="Arial"/>
            </a:endParaRPr>
          </a:p>
          <a:p>
            <a:pPr indent="-508000" lvl="0" marL="609600" rtl="0" algn="l">
              <a:lnSpc>
                <a:spcPct val="100000"/>
              </a:lnSpc>
              <a:spcBef>
                <a:spcPts val="0"/>
              </a:spcBef>
              <a:spcAft>
                <a:spcPts val="0"/>
              </a:spcAft>
              <a:buClr>
                <a:srgbClr val="FF9900"/>
              </a:buClr>
              <a:buSzPts val="3200"/>
              <a:buFont typeface="Arial"/>
              <a:buChar char="-"/>
            </a:pPr>
            <a:r>
              <a:rPr i="1" lang="en-GB" sz="3200">
                <a:solidFill>
                  <a:srgbClr val="FF9900"/>
                </a:solidFill>
                <a:latin typeface="Arial"/>
                <a:ea typeface="Arial"/>
                <a:cs typeface="Arial"/>
                <a:sym typeface="Arial"/>
              </a:rPr>
              <a:t>Self-describing model to </a:t>
            </a:r>
            <a:r>
              <a:rPr b="1" i="1" lang="en-GB" sz="3200">
                <a:solidFill>
                  <a:srgbClr val="4A86E8"/>
                </a:solidFill>
                <a:latin typeface="Arial"/>
                <a:ea typeface="Arial"/>
                <a:cs typeface="Arial"/>
                <a:sym typeface="Arial"/>
              </a:rPr>
              <a:t>reflect Web UI</a:t>
            </a:r>
            <a:br>
              <a:rPr i="1" lang="en-GB" sz="3200">
                <a:solidFill>
                  <a:srgbClr val="FF9900"/>
                </a:solidFill>
                <a:latin typeface="Arial"/>
                <a:ea typeface="Arial"/>
                <a:cs typeface="Arial"/>
                <a:sym typeface="Arial"/>
              </a:rPr>
            </a:br>
            <a:endParaRPr i="1" sz="3200">
              <a:solidFill>
                <a:srgbClr val="FF9900"/>
              </a:solidFill>
              <a:latin typeface="Arial"/>
              <a:ea typeface="Arial"/>
              <a:cs typeface="Arial"/>
              <a:sym typeface="Arial"/>
            </a:endParaRPr>
          </a:p>
          <a:p>
            <a:pPr indent="-508000" lvl="0" marL="609600" rtl="0" algn="l">
              <a:lnSpc>
                <a:spcPct val="100000"/>
              </a:lnSpc>
              <a:spcBef>
                <a:spcPts val="0"/>
              </a:spcBef>
              <a:spcAft>
                <a:spcPts val="0"/>
              </a:spcAft>
              <a:buClr>
                <a:srgbClr val="FF9900"/>
              </a:buClr>
              <a:buSzPts val="3200"/>
              <a:buFont typeface="Arial"/>
              <a:buChar char="-"/>
            </a:pPr>
            <a:r>
              <a:rPr i="1" lang="en-GB" sz="3200">
                <a:solidFill>
                  <a:srgbClr val="FF9900"/>
                </a:solidFill>
                <a:latin typeface="Arial"/>
                <a:ea typeface="Arial"/>
                <a:cs typeface="Arial"/>
                <a:sym typeface="Arial"/>
              </a:rPr>
              <a:t>Configure </a:t>
            </a:r>
            <a:r>
              <a:rPr b="1" i="1" lang="en-GB" sz="3200">
                <a:solidFill>
                  <a:srgbClr val="4A86E8"/>
                </a:solidFill>
                <a:latin typeface="Arial"/>
                <a:ea typeface="Arial"/>
                <a:cs typeface="Arial"/>
                <a:sym typeface="Arial"/>
              </a:rPr>
              <a:t>all</a:t>
            </a:r>
            <a:r>
              <a:rPr i="1" lang="en-GB" sz="3200">
                <a:solidFill>
                  <a:srgbClr val="FF9900"/>
                </a:solidFill>
                <a:latin typeface="Arial"/>
                <a:ea typeface="Arial"/>
                <a:cs typeface="Arial"/>
                <a:sym typeface="Arial"/>
              </a:rPr>
              <a:t> jenkins initial setup (including plugins)</a:t>
            </a:r>
            <a:br>
              <a:rPr i="1" lang="en-GB" sz="3200">
                <a:solidFill>
                  <a:srgbClr val="FF9900"/>
                </a:solidFill>
                <a:latin typeface="Arial"/>
                <a:ea typeface="Arial"/>
                <a:cs typeface="Arial"/>
                <a:sym typeface="Arial"/>
              </a:rPr>
            </a:br>
            <a:endParaRPr i="1" sz="3200">
              <a:solidFill>
                <a:srgbClr val="FF9900"/>
              </a:solidFill>
              <a:latin typeface="Arial"/>
              <a:ea typeface="Arial"/>
              <a:cs typeface="Arial"/>
              <a:sym typeface="Arial"/>
            </a:endParaRPr>
          </a:p>
          <a:p>
            <a:pPr indent="-508000" lvl="0" marL="609600" rtl="0" algn="l">
              <a:lnSpc>
                <a:spcPct val="100000"/>
              </a:lnSpc>
              <a:spcBef>
                <a:spcPts val="0"/>
              </a:spcBef>
              <a:spcAft>
                <a:spcPts val="0"/>
              </a:spcAft>
              <a:buClr>
                <a:srgbClr val="FF9900"/>
              </a:buClr>
              <a:buSzPts val="3200"/>
              <a:buFont typeface="Arial"/>
              <a:buChar char="-"/>
            </a:pPr>
            <a:r>
              <a:rPr i="1" lang="en-GB" sz="3200">
                <a:solidFill>
                  <a:srgbClr val="FF9900"/>
                </a:solidFill>
                <a:latin typeface="Arial"/>
                <a:ea typeface="Arial"/>
                <a:cs typeface="Arial"/>
                <a:sym typeface="Arial"/>
              </a:rPr>
              <a:t>Support most (*) plugins </a:t>
            </a:r>
            <a:r>
              <a:rPr b="1" i="1" lang="en-GB" sz="3200">
                <a:solidFill>
                  <a:srgbClr val="4A86E8"/>
                </a:solidFill>
                <a:latin typeface="Arial"/>
                <a:ea typeface="Arial"/>
                <a:cs typeface="Arial"/>
                <a:sym typeface="Arial"/>
              </a:rPr>
              <a:t>without</a:t>
            </a:r>
            <a:r>
              <a:rPr i="1" lang="en-GB" sz="3200">
                <a:solidFill>
                  <a:srgbClr val="FF9900"/>
                </a:solidFill>
                <a:latin typeface="Arial"/>
                <a:ea typeface="Arial"/>
                <a:cs typeface="Arial"/>
                <a:sym typeface="Arial"/>
              </a:rPr>
              <a:t> extra development effort</a:t>
            </a:r>
            <a:br>
              <a:rPr i="1" lang="en-GB" sz="3200">
                <a:solidFill>
                  <a:srgbClr val="FF9900"/>
                </a:solidFill>
                <a:latin typeface="Arial"/>
                <a:ea typeface="Arial"/>
                <a:cs typeface="Arial"/>
                <a:sym typeface="Arial"/>
              </a:rPr>
            </a:br>
            <a:endParaRPr i="1" sz="3200">
              <a:solidFill>
                <a:srgbClr val="FF9900"/>
              </a:solidFill>
              <a:latin typeface="Arial"/>
              <a:ea typeface="Arial"/>
              <a:cs typeface="Arial"/>
              <a:sym typeface="Arial"/>
            </a:endParaRPr>
          </a:p>
          <a:p>
            <a:pPr indent="-457200" lvl="0" marL="609600" rtl="0" algn="l">
              <a:lnSpc>
                <a:spcPct val="100000"/>
              </a:lnSpc>
              <a:spcBef>
                <a:spcPts val="0"/>
              </a:spcBef>
              <a:spcAft>
                <a:spcPts val="0"/>
              </a:spcAft>
              <a:buClr>
                <a:srgbClr val="FF9900"/>
              </a:buClr>
              <a:buSzPts val="2400"/>
              <a:buFont typeface="Arial"/>
              <a:buChar char="-"/>
            </a:pPr>
            <a:r>
              <a:rPr i="1" lang="en-GB" sz="3200">
                <a:solidFill>
                  <a:srgbClr val="FF9900"/>
                </a:solidFill>
                <a:latin typeface="Arial"/>
                <a:ea typeface="Arial"/>
                <a:cs typeface="Arial"/>
                <a:sym typeface="Arial"/>
              </a:rPr>
              <a:t>Generate </a:t>
            </a:r>
            <a:r>
              <a:rPr b="1" i="1" lang="en-GB" sz="3200">
                <a:solidFill>
                  <a:srgbClr val="4A86E8"/>
                </a:solidFill>
                <a:latin typeface="Arial"/>
                <a:ea typeface="Arial"/>
                <a:cs typeface="Arial"/>
                <a:sym typeface="Arial"/>
              </a:rPr>
              <a:t>documentation</a:t>
            </a:r>
            <a:r>
              <a:rPr i="1" lang="en-GB" sz="3200">
                <a:solidFill>
                  <a:srgbClr val="FF9900"/>
                </a:solidFill>
                <a:latin typeface="Arial"/>
                <a:ea typeface="Arial"/>
                <a:cs typeface="Arial"/>
                <a:sym typeface="Arial"/>
              </a:rPr>
              <a:t> and </a:t>
            </a:r>
            <a:r>
              <a:rPr b="1" i="1" lang="en-GB" sz="3200">
                <a:solidFill>
                  <a:srgbClr val="4A86E8"/>
                </a:solidFill>
                <a:latin typeface="Arial"/>
                <a:ea typeface="Arial"/>
                <a:cs typeface="Arial"/>
                <a:sym typeface="Arial"/>
              </a:rPr>
              <a:t>validation</a:t>
            </a:r>
            <a:r>
              <a:rPr i="1" lang="en-GB" sz="3200">
                <a:solidFill>
                  <a:srgbClr val="FF9900"/>
                </a:solidFill>
                <a:latin typeface="Arial"/>
                <a:ea typeface="Arial"/>
                <a:cs typeface="Arial"/>
                <a:sym typeface="Arial"/>
              </a:rPr>
              <a:t> tools (schema)</a:t>
            </a:r>
            <a:br>
              <a:rPr i="1" lang="en-GB">
                <a:solidFill>
                  <a:srgbClr val="FF9900"/>
                </a:solidFill>
                <a:latin typeface="Arial"/>
                <a:ea typeface="Arial"/>
                <a:cs typeface="Arial"/>
                <a:sym typeface="Arial"/>
              </a:rPr>
            </a:br>
            <a:endParaRPr i="1">
              <a:solidFill>
                <a:srgbClr val="FF9900"/>
              </a:solidFill>
              <a:latin typeface="Arial"/>
              <a:ea typeface="Arial"/>
              <a:cs typeface="Arial"/>
              <a:sym typeface="Arial"/>
            </a:endParaRPr>
          </a:p>
          <a:p>
            <a:pPr indent="0" lvl="0" marL="0" rtl="0" algn="l">
              <a:lnSpc>
                <a:spcPct val="100000"/>
              </a:lnSpc>
              <a:spcBef>
                <a:spcPts val="2100"/>
              </a:spcBef>
              <a:spcAft>
                <a:spcPts val="1300"/>
              </a:spcAft>
              <a:buNone/>
            </a:pPr>
            <a:r>
              <a:t/>
            </a:r>
            <a:endParaRPr b="1" i="1" sz="4800">
              <a:solidFill>
                <a:srgbClr val="FF99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01"/>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human-readable config file(s)</a:t>
            </a:r>
            <a:endParaRPr/>
          </a:p>
        </p:txBody>
      </p:sp>
      <p:sp>
        <p:nvSpPr>
          <p:cNvPr id="580" name="Google Shape;580;p101"/>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558800" lvl="0" marL="609600" rtl="0" algn="l">
              <a:spcBef>
                <a:spcPts val="0"/>
              </a:spcBef>
              <a:spcAft>
                <a:spcPts val="0"/>
              </a:spcAft>
              <a:buSzPts val="4000"/>
              <a:buChar char="●"/>
            </a:pPr>
            <a:r>
              <a:rPr lang="en-GB" sz="4000"/>
              <a:t>Structured content</a:t>
            </a:r>
            <a:endParaRPr sz="4000"/>
          </a:p>
          <a:p>
            <a:pPr indent="-558800" lvl="0" marL="609600" rtl="0" algn="l">
              <a:spcBef>
                <a:spcPts val="0"/>
              </a:spcBef>
              <a:spcAft>
                <a:spcPts val="0"/>
              </a:spcAft>
              <a:buSzPts val="4000"/>
              <a:buChar char="●"/>
            </a:pPr>
            <a:r>
              <a:rPr lang="en-GB" sz="4000"/>
              <a:t>Nothing language centric</a:t>
            </a:r>
            <a:endParaRPr sz="4000"/>
          </a:p>
          <a:p>
            <a:pPr indent="-558800" lvl="1" marL="1219200" rtl="0" algn="l">
              <a:spcBef>
                <a:spcPts val="0"/>
              </a:spcBef>
              <a:spcAft>
                <a:spcPts val="0"/>
              </a:spcAft>
              <a:buSzPts val="4000"/>
              <a:buChar char="○"/>
            </a:pPr>
            <a:r>
              <a:rPr lang="en-GB" sz="2400"/>
              <a:t>No groovy / ruby / xx</a:t>
            </a:r>
            <a:r>
              <a:rPr lang="en-GB" sz="4000"/>
              <a:t> </a:t>
            </a:r>
            <a:endParaRPr sz="4000"/>
          </a:p>
          <a:p>
            <a:pPr indent="-558800" lvl="0" marL="609600" rtl="0" algn="l">
              <a:spcBef>
                <a:spcPts val="0"/>
              </a:spcBef>
              <a:spcAft>
                <a:spcPts val="0"/>
              </a:spcAft>
              <a:buSzPts val="4000"/>
              <a:buChar char="●"/>
            </a:pPr>
            <a:r>
              <a:rPr lang="en-GB" sz="4000"/>
              <a:t>Readable and commentable</a:t>
            </a:r>
            <a:endParaRPr sz="4000"/>
          </a:p>
          <a:p>
            <a:pPr indent="0" lvl="0" marL="0" rtl="0" algn="l">
              <a:spcBef>
                <a:spcPts val="2100"/>
              </a:spcBef>
              <a:spcAft>
                <a:spcPts val="0"/>
              </a:spcAft>
              <a:buNone/>
            </a:pPr>
            <a:r>
              <a:t/>
            </a:r>
            <a:endParaRPr sz="4000"/>
          </a:p>
          <a:p>
            <a:pPr indent="0" lvl="0" marL="0" rtl="0" algn="l">
              <a:spcBef>
                <a:spcPts val="2100"/>
              </a:spcBef>
              <a:spcAft>
                <a:spcPts val="2100"/>
              </a:spcAft>
              <a:buNone/>
            </a:pPr>
            <a:r>
              <a:t/>
            </a:r>
            <a:endParaRPr sz="4000"/>
          </a:p>
        </p:txBody>
      </p:sp>
      <p:sp>
        <p:nvSpPr>
          <p:cNvPr id="581" name="Google Shape;581;p101"/>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pic>
        <p:nvPicPr>
          <p:cNvPr id="582" name="Google Shape;582;p101"/>
          <p:cNvPicPr preferRelativeResize="0"/>
          <p:nvPr/>
        </p:nvPicPr>
        <p:blipFill rotWithShape="1">
          <a:blip r:embed="rId3">
            <a:alphaModFix/>
          </a:blip>
          <a:srcRect b="15088" l="0" r="0" t="0"/>
          <a:stretch/>
        </p:blipFill>
        <p:spPr>
          <a:xfrm>
            <a:off x="4008625" y="4262826"/>
            <a:ext cx="3679300" cy="1874425"/>
          </a:xfrm>
          <a:prstGeom prst="rect">
            <a:avLst/>
          </a:prstGeom>
          <a:noFill/>
          <a:ln>
            <a:noFill/>
          </a:ln>
        </p:spPr>
      </p:pic>
      <p:sp>
        <p:nvSpPr>
          <p:cNvPr id="583" name="Google Shape;583;p101"/>
          <p:cNvSpPr/>
          <p:nvPr/>
        </p:nvSpPr>
        <p:spPr>
          <a:xfrm rot="-5400000">
            <a:off x="3074755" y="4912033"/>
            <a:ext cx="709200" cy="9114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5"/>
          <p:cNvSpPr txBox="1"/>
          <p:nvPr>
            <p:ph idx="1" type="body"/>
          </p:nvPr>
        </p:nvSpPr>
        <p:spPr>
          <a:xfrm>
            <a:off x="715084" y="1481133"/>
            <a:ext cx="103260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Name: Nicolas De Loof</a:t>
            </a:r>
            <a:endParaRPr/>
          </a:p>
          <a:p>
            <a:pPr indent="0" lvl="0" marL="0" rtl="0" algn="l">
              <a:spcBef>
                <a:spcPts val="2100"/>
              </a:spcBef>
              <a:spcAft>
                <a:spcPts val="0"/>
              </a:spcAft>
              <a:buNone/>
            </a:pPr>
            <a:r>
              <a:rPr lang="en-GB"/>
              <a:t>Work: Hacker @ CloudBees</a:t>
            </a:r>
            <a:endParaRPr/>
          </a:p>
          <a:p>
            <a:pPr indent="0" lvl="0" marL="0" rtl="0" algn="l">
              <a:spcBef>
                <a:spcPts val="2100"/>
              </a:spcBef>
              <a:spcAft>
                <a:spcPts val="0"/>
              </a:spcAft>
              <a:buNone/>
            </a:pPr>
            <a:r>
              <a:rPr lang="en-GB"/>
              <a:t>Jenkins contributor &amp; Docker Captain</a:t>
            </a:r>
            <a:endParaRPr/>
          </a:p>
          <a:p>
            <a:pPr indent="0" lvl="0" marL="0" rtl="0" algn="l">
              <a:spcBef>
                <a:spcPts val="2100"/>
              </a:spcBef>
              <a:spcAft>
                <a:spcPts val="0"/>
              </a:spcAft>
              <a:buNone/>
            </a:pPr>
            <a:r>
              <a:rPr lang="en-GB"/>
              <a:t>Conference organizer and Video maker</a:t>
            </a:r>
            <a:endParaRPr/>
          </a:p>
          <a:p>
            <a:pPr indent="0" lvl="0" marL="0" rtl="0" algn="l">
              <a:spcBef>
                <a:spcPts val="2100"/>
              </a:spcBef>
              <a:spcAft>
                <a:spcPts val="0"/>
              </a:spcAft>
              <a:buClr>
                <a:schemeClr val="dk2"/>
              </a:buClr>
              <a:buSzPts val="1500"/>
              <a:buFont typeface="Arial"/>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389" name="Google Shape;389;p75"/>
          <p:cNvSpPr txBox="1"/>
          <p:nvPr>
            <p:ph type="title"/>
          </p:nvPr>
        </p:nvSpPr>
        <p:spPr>
          <a:xfrm>
            <a:off x="715084" y="537867"/>
            <a:ext cx="10749600" cy="7635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Who are we?</a:t>
            </a:r>
            <a:endParaRPr/>
          </a:p>
        </p:txBody>
      </p:sp>
      <p:pic>
        <p:nvPicPr>
          <p:cNvPr id="390" name="Google Shape;390;p75"/>
          <p:cNvPicPr preferRelativeResize="0"/>
          <p:nvPr/>
        </p:nvPicPr>
        <p:blipFill>
          <a:blip r:embed="rId3">
            <a:alphaModFix/>
          </a:blip>
          <a:stretch>
            <a:fillRect/>
          </a:stretch>
        </p:blipFill>
        <p:spPr>
          <a:xfrm>
            <a:off x="2080716" y="5666900"/>
            <a:ext cx="415983" cy="415983"/>
          </a:xfrm>
          <a:prstGeom prst="rect">
            <a:avLst/>
          </a:prstGeom>
          <a:noFill/>
          <a:ln>
            <a:noFill/>
          </a:ln>
        </p:spPr>
      </p:pic>
      <p:sp>
        <p:nvSpPr>
          <p:cNvPr id="391" name="Google Shape;391;p75"/>
          <p:cNvSpPr txBox="1"/>
          <p:nvPr/>
        </p:nvSpPr>
        <p:spPr>
          <a:xfrm>
            <a:off x="2410585" y="5600700"/>
            <a:ext cx="2258400" cy="4824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None/>
            </a:pPr>
            <a:r>
              <a:rPr lang="en-GB" sz="1900">
                <a:solidFill>
                  <a:srgbClr val="434343"/>
                </a:solidFill>
                <a:latin typeface="Lato"/>
                <a:ea typeface="Lato"/>
                <a:cs typeface="Lato"/>
                <a:sym typeface="Lato"/>
              </a:rPr>
              <a:t>@ndeloof</a:t>
            </a:r>
            <a:endParaRPr sz="1900">
              <a:solidFill>
                <a:srgbClr val="434343"/>
              </a:solidFill>
              <a:latin typeface="Lato"/>
              <a:ea typeface="Lato"/>
              <a:cs typeface="Lato"/>
              <a:sym typeface="Lato"/>
            </a:endParaRPr>
          </a:p>
        </p:txBody>
      </p:sp>
      <p:pic>
        <p:nvPicPr>
          <p:cNvPr id="392" name="Google Shape;392;p75"/>
          <p:cNvPicPr preferRelativeResize="0"/>
          <p:nvPr/>
        </p:nvPicPr>
        <p:blipFill>
          <a:blip r:embed="rId4">
            <a:alphaModFix/>
          </a:blip>
          <a:stretch>
            <a:fillRect/>
          </a:stretch>
        </p:blipFill>
        <p:spPr>
          <a:xfrm>
            <a:off x="4770422" y="5628800"/>
            <a:ext cx="481917" cy="481917"/>
          </a:xfrm>
          <a:prstGeom prst="rect">
            <a:avLst/>
          </a:prstGeom>
          <a:noFill/>
          <a:ln>
            <a:noFill/>
          </a:ln>
        </p:spPr>
      </p:pic>
      <p:sp>
        <p:nvSpPr>
          <p:cNvPr id="393" name="Google Shape;393;p75"/>
          <p:cNvSpPr txBox="1"/>
          <p:nvPr/>
        </p:nvSpPr>
        <p:spPr>
          <a:xfrm>
            <a:off x="5189102" y="5600700"/>
            <a:ext cx="2258400" cy="4824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None/>
            </a:pPr>
            <a:r>
              <a:rPr lang="en-GB" sz="1900">
                <a:solidFill>
                  <a:srgbClr val="434343"/>
                </a:solidFill>
                <a:latin typeface="Lato"/>
                <a:ea typeface="Lato"/>
                <a:cs typeface="Lato"/>
                <a:sym typeface="Lato"/>
              </a:rPr>
              <a:t>@ndeloof</a:t>
            </a:r>
            <a:endParaRPr sz="1900">
              <a:solidFill>
                <a:srgbClr val="434343"/>
              </a:solidFill>
              <a:latin typeface="Lato"/>
              <a:ea typeface="Lato"/>
              <a:cs typeface="Lato"/>
              <a:sym typeface="Lato"/>
            </a:endParaRPr>
          </a:p>
        </p:txBody>
      </p:sp>
      <p:pic>
        <p:nvPicPr>
          <p:cNvPr id="394" name="Google Shape;394;p75"/>
          <p:cNvPicPr preferRelativeResize="0"/>
          <p:nvPr/>
        </p:nvPicPr>
        <p:blipFill rotWithShape="1">
          <a:blip r:embed="rId5">
            <a:alphaModFix/>
          </a:blip>
          <a:srcRect b="12211" l="0" r="0" t="0"/>
          <a:stretch/>
        </p:blipFill>
        <p:spPr>
          <a:xfrm>
            <a:off x="7551525" y="5439824"/>
            <a:ext cx="869700" cy="763500"/>
          </a:xfrm>
          <a:prstGeom prst="rect">
            <a:avLst/>
          </a:prstGeom>
          <a:noFill/>
          <a:ln>
            <a:noFill/>
          </a:ln>
        </p:spPr>
      </p:pic>
      <p:sp>
        <p:nvSpPr>
          <p:cNvPr id="395" name="Google Shape;395;p75"/>
          <p:cNvSpPr txBox="1"/>
          <p:nvPr/>
        </p:nvSpPr>
        <p:spPr>
          <a:xfrm>
            <a:off x="8318934" y="5600700"/>
            <a:ext cx="3090600" cy="4824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None/>
            </a:pPr>
            <a:r>
              <a:rPr lang="en-GB" sz="1900">
                <a:solidFill>
                  <a:srgbClr val="434343"/>
                </a:solidFill>
                <a:latin typeface="Lato"/>
                <a:ea typeface="Lato"/>
                <a:cs typeface="Lato"/>
                <a:sym typeface="Lato"/>
              </a:rPr>
              <a:t>ndeloof@cloudbees.com</a:t>
            </a:r>
            <a:endParaRPr sz="1900">
              <a:solidFill>
                <a:srgbClr val="434343"/>
              </a:solidFill>
              <a:latin typeface="Lato"/>
              <a:ea typeface="Lato"/>
              <a:cs typeface="Lato"/>
              <a:sym typeface="Lato"/>
            </a:endParaRPr>
          </a:p>
        </p:txBody>
      </p:sp>
      <p:pic>
        <p:nvPicPr>
          <p:cNvPr id="396" name="Google Shape;396;p75"/>
          <p:cNvPicPr preferRelativeResize="0"/>
          <p:nvPr/>
        </p:nvPicPr>
        <p:blipFill>
          <a:blip r:embed="rId6">
            <a:alphaModFix/>
          </a:blip>
          <a:stretch>
            <a:fillRect/>
          </a:stretch>
        </p:blipFill>
        <p:spPr>
          <a:xfrm>
            <a:off x="8421230" y="168967"/>
            <a:ext cx="3472687" cy="3476850"/>
          </a:xfrm>
          <a:prstGeom prst="rect">
            <a:avLst/>
          </a:prstGeom>
          <a:noFill/>
          <a:ln>
            <a:noFill/>
          </a:ln>
        </p:spPr>
      </p:pic>
      <p:pic>
        <p:nvPicPr>
          <p:cNvPr id="397" name="Google Shape;397;p75"/>
          <p:cNvPicPr preferRelativeResize="0"/>
          <p:nvPr/>
        </p:nvPicPr>
        <p:blipFill>
          <a:blip r:embed="rId7">
            <a:alphaModFix/>
          </a:blip>
          <a:stretch>
            <a:fillRect/>
          </a:stretch>
        </p:blipFill>
        <p:spPr>
          <a:xfrm rot="-173515">
            <a:off x="2524475" y="3599725"/>
            <a:ext cx="9220200" cy="133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1000"/>
                                        <p:tgtEl>
                                          <p:spTgt spid="397"/>
                                        </p:tgtEl>
                                        <p:attrNameLst>
                                          <p:attrName>ppt_w</p:attrName>
                                        </p:attrNameLst>
                                      </p:cBhvr>
                                      <p:tavLst>
                                        <p:tav fmla="" tm="0">
                                          <p:val>
                                            <p:strVal val="0"/>
                                          </p:val>
                                        </p:tav>
                                        <p:tav fmla="" tm="100000">
                                          <p:val>
                                            <p:strVal val="#ppt_w"/>
                                          </p:val>
                                        </p:tav>
                                      </p:tavLst>
                                    </p:anim>
                                    <p:anim calcmode="lin" valueType="num">
                                      <p:cBhvr additive="base">
                                        <p:cTn dur="1000"/>
                                        <p:tgtEl>
                                          <p:spTgt spid="397"/>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39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02"/>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YAML ...</a:t>
            </a:r>
            <a:endParaRPr/>
          </a:p>
        </p:txBody>
      </p:sp>
      <p:sp>
        <p:nvSpPr>
          <p:cNvPr id="589" name="Google Shape;589;p102"/>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rPr b="1" lang="en-GB" sz="3000">
                <a:solidFill>
                  <a:srgbClr val="CC0000"/>
                </a:solidFill>
              </a:rPr>
              <a:t>I</a:t>
            </a:r>
            <a:r>
              <a:rPr b="1" lang="en-GB" sz="3000">
                <a:solidFill>
                  <a:srgbClr val="CC0000"/>
                </a:solidFill>
              </a:rPr>
              <a:t>ndentation matters</a:t>
            </a:r>
            <a:endParaRPr b="1" sz="3000">
              <a:solidFill>
                <a:srgbClr val="CC0000"/>
              </a:solidFill>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GB" sz="1200">
                <a:latin typeface="Comfortaa"/>
                <a:ea typeface="Comfortaa"/>
                <a:cs typeface="Comfortaa"/>
                <a:sym typeface="Comfortaa"/>
              </a:rPr>
              <a:t>photo credit :</a:t>
            </a:r>
            <a:br>
              <a:rPr lang="en-GB" sz="1200">
                <a:latin typeface="Comfortaa"/>
                <a:ea typeface="Comfortaa"/>
                <a:cs typeface="Comfortaa"/>
                <a:sym typeface="Comfortaa"/>
              </a:rPr>
            </a:br>
            <a:r>
              <a:rPr lang="en-GB" sz="1200">
                <a:solidFill>
                  <a:srgbClr val="999999"/>
                </a:solidFill>
                <a:uFill>
                  <a:noFill/>
                </a:uFill>
                <a:latin typeface="Comfortaa"/>
                <a:ea typeface="Comfortaa"/>
                <a:cs typeface="Comfortaa"/>
                <a:sym typeface="Comfortaa"/>
                <a:hlinkClick r:id="rId3">
                  <a:extLst>
                    <a:ext uri="{A12FA001-AC4F-418D-AE19-62706E023703}">
                      <ahyp:hlinkClr val="tx"/>
                    </a:ext>
                  </a:extLst>
                </a:hlinkClick>
              </a:rPr>
              <a:t>Justin Palmer @Caged</a:t>
            </a:r>
            <a:endParaRPr sz="1200">
              <a:solidFill>
                <a:srgbClr val="999999"/>
              </a:solidFill>
              <a:uFill>
                <a:noFill/>
              </a:uFill>
              <a:latin typeface="Comfortaa"/>
              <a:ea typeface="Comfortaa"/>
              <a:cs typeface="Comfortaa"/>
              <a:sym typeface="Comfortaa"/>
              <a:hlinkClick r:id="rId4">
                <a:extLst>
                  <a:ext uri="{A12FA001-AC4F-418D-AE19-62706E023703}">
                    <ahyp:hlinkClr val="tx"/>
                  </a:ext>
                </a:extLst>
              </a:hlinkClick>
            </a:endParaRPr>
          </a:p>
          <a:p>
            <a:pPr indent="0" lvl="0" marL="0" rtl="0" algn="l">
              <a:spcBef>
                <a:spcPts val="2100"/>
              </a:spcBef>
              <a:spcAft>
                <a:spcPts val="2100"/>
              </a:spcAft>
              <a:buNone/>
            </a:pPr>
            <a:r>
              <a:t/>
            </a:r>
            <a:endParaRPr/>
          </a:p>
        </p:txBody>
      </p:sp>
      <p:sp>
        <p:nvSpPr>
          <p:cNvPr id="590" name="Google Shape;590;p10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pic>
        <p:nvPicPr>
          <p:cNvPr id="591" name="Google Shape;591;p102"/>
          <p:cNvPicPr preferRelativeResize="0"/>
          <p:nvPr/>
        </p:nvPicPr>
        <p:blipFill rotWithShape="1">
          <a:blip r:embed="rId5">
            <a:alphaModFix/>
          </a:blip>
          <a:srcRect b="0" l="13193" r="9877" t="0"/>
          <a:stretch/>
        </p:blipFill>
        <p:spPr>
          <a:xfrm>
            <a:off x="4823200" y="152400"/>
            <a:ext cx="6151476" cy="5997125"/>
          </a:xfrm>
          <a:prstGeom prst="rect">
            <a:avLst/>
          </a:prstGeom>
          <a:noFill/>
          <a:ln>
            <a:noFill/>
          </a:ln>
        </p:spPr>
      </p:pic>
      <p:pic>
        <p:nvPicPr>
          <p:cNvPr id="592" name="Google Shape;592;p102"/>
          <p:cNvPicPr preferRelativeResize="0"/>
          <p:nvPr/>
        </p:nvPicPr>
        <p:blipFill>
          <a:blip r:embed="rId6">
            <a:alphaModFix/>
          </a:blip>
          <a:stretch>
            <a:fillRect/>
          </a:stretch>
        </p:blipFill>
        <p:spPr>
          <a:xfrm>
            <a:off x="0" y="1299500"/>
            <a:ext cx="3618426" cy="1809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103"/>
          <p:cNvPicPr preferRelativeResize="0"/>
          <p:nvPr/>
        </p:nvPicPr>
        <p:blipFill>
          <a:blip r:embed="rId3">
            <a:alphaModFix/>
          </a:blip>
          <a:stretch>
            <a:fillRect/>
          </a:stretch>
        </p:blipFill>
        <p:spPr>
          <a:xfrm>
            <a:off x="21945" y="1900719"/>
            <a:ext cx="12179800" cy="3053503"/>
          </a:xfrm>
          <a:prstGeom prst="rect">
            <a:avLst/>
          </a:prstGeom>
          <a:noFill/>
          <a:ln>
            <a:noFill/>
          </a:ln>
        </p:spPr>
      </p:pic>
      <p:sp>
        <p:nvSpPr>
          <p:cNvPr id="598" name="Google Shape;598;p103"/>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Web UI as implicit documentation</a:t>
            </a:r>
            <a:endParaRPr/>
          </a:p>
        </p:txBody>
      </p:sp>
      <p:sp>
        <p:nvSpPr>
          <p:cNvPr id="599" name="Google Shape;599;p10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600" name="Google Shape;600;p103"/>
          <p:cNvSpPr txBox="1"/>
          <p:nvPr>
            <p:ph idx="1" type="body"/>
          </p:nvPr>
        </p:nvSpPr>
        <p:spPr>
          <a:xfrm>
            <a:off x="223143" y="2067033"/>
            <a:ext cx="11349300" cy="42699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sz="3700">
                <a:solidFill>
                  <a:schemeClr val="dk2"/>
                </a:solidFill>
              </a:rPr>
              <a:t>Config element in web UI</a:t>
            </a:r>
            <a:endParaRPr sz="3700">
              <a:solidFill>
                <a:srgbClr val="000000"/>
              </a:solidFill>
            </a:endParaRPr>
          </a:p>
          <a:p>
            <a:pPr indent="0" lvl="0" marL="0" rtl="0" algn="l">
              <a:spcBef>
                <a:spcPts val="2100"/>
              </a:spcBef>
              <a:spcAft>
                <a:spcPts val="0"/>
              </a:spcAft>
              <a:buNone/>
            </a:pPr>
            <a:r>
              <a:rPr lang="en-GB" sz="3700">
                <a:solidFill>
                  <a:srgbClr val="000000"/>
                </a:solidFill>
              </a:rPr>
              <a:t>==</a:t>
            </a:r>
            <a:endParaRPr sz="3700">
              <a:solidFill>
                <a:srgbClr val="000000"/>
              </a:solidFill>
            </a:endParaRPr>
          </a:p>
          <a:p>
            <a:pPr indent="0" lvl="0" marL="0" rtl="0" algn="l">
              <a:spcBef>
                <a:spcPts val="2100"/>
              </a:spcBef>
              <a:spcAft>
                <a:spcPts val="0"/>
              </a:spcAft>
              <a:buNone/>
            </a:pPr>
            <a:r>
              <a:rPr lang="en-GB" sz="3700">
                <a:solidFill>
                  <a:schemeClr val="dk2"/>
                </a:solidFill>
              </a:rPr>
              <a:t>Config element in YAML</a:t>
            </a:r>
            <a:endParaRPr sz="3700">
              <a:solidFill>
                <a:schemeClr val="dk2"/>
              </a:solidFill>
            </a:endParaRPr>
          </a:p>
          <a:p>
            <a:pPr indent="609600" lvl="0" marL="2438400" rtl="0" algn="l">
              <a:spcBef>
                <a:spcPts val="2100"/>
              </a:spcBef>
              <a:spcAft>
                <a:spcPts val="2100"/>
              </a:spcAft>
              <a:buNone/>
            </a:pPr>
            <a:r>
              <a:rPr i="1" lang="en-GB" sz="3200"/>
              <a:t>“ No need to be a Jenkins expert to do it right” </a:t>
            </a:r>
            <a:br>
              <a:rPr i="1" lang="en-GB" sz="3200"/>
            </a:br>
            <a:r>
              <a:rPr i="1" lang="en-GB" sz="3200"/>
              <a:t>											-- Obi Wan Kenobi</a:t>
            </a:r>
            <a:endParaRPr i="1" sz="3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606" name="Google Shape;606;p104"/>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sz="4800"/>
              <a:t>Configure Jenkins in yaml</a:t>
            </a:r>
            <a:endParaRPr sz="4800"/>
          </a:p>
        </p:txBody>
      </p:sp>
      <p:sp>
        <p:nvSpPr>
          <p:cNvPr id="607" name="Google Shape;607;p104"/>
          <p:cNvSpPr txBox="1"/>
          <p:nvPr/>
        </p:nvSpPr>
        <p:spPr>
          <a:xfrm>
            <a:off x="3709345" y="1642375"/>
            <a:ext cx="7416300" cy="4343700"/>
          </a:xfrm>
          <a:prstGeom prst="rect">
            <a:avLst/>
          </a:prstGeom>
          <a:solidFill>
            <a:srgbClr val="262626"/>
          </a:solidFill>
          <a:ln>
            <a:noFill/>
          </a:ln>
        </p:spPr>
        <p:txBody>
          <a:bodyPr anchorCtr="0" anchor="t" bIns="121825" lIns="121825" spcFirstLastPara="1" rIns="121825" wrap="square" tIns="121825">
            <a:noAutofit/>
          </a:bodyPr>
          <a:lstStyle/>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jenkins: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securityRealm:</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ldap:</a:t>
            </a:r>
            <a:endParaRPr b="1" sz="1500">
              <a:solidFill>
                <a:srgbClr val="595959"/>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configurations: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a:t>
            </a: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server: </a:t>
            </a:r>
            <a:r>
              <a:rPr lang="en-GB" sz="1500">
                <a:solidFill>
                  <a:srgbClr val="A9B7C6"/>
                </a:solidFill>
                <a:highlight>
                  <a:srgbClr val="2B2B2B"/>
                </a:highlight>
                <a:latin typeface="Consolas"/>
                <a:ea typeface="Consolas"/>
                <a:cs typeface="Consolas"/>
                <a:sym typeface="Consolas"/>
              </a:rPr>
              <a:t>ldap.acme.com</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rootDN: </a:t>
            </a:r>
            <a:r>
              <a:rPr lang="en-GB" sz="1500">
                <a:solidFill>
                  <a:srgbClr val="A9B7C6"/>
                </a:solidFill>
                <a:highlight>
                  <a:srgbClr val="2B2B2B"/>
                </a:highlight>
                <a:latin typeface="Consolas"/>
                <a:ea typeface="Consolas"/>
                <a:cs typeface="Consolas"/>
                <a:sym typeface="Consolas"/>
              </a:rPr>
              <a:t>dc=acme,dc=fr</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managerPasswordSecret: </a:t>
            </a:r>
            <a:r>
              <a:rPr lang="en-GB" sz="1500">
                <a:solidFill>
                  <a:srgbClr val="A9B7C6"/>
                </a:solidFill>
                <a:highlight>
                  <a:srgbClr val="2B2B2B"/>
                </a:highlight>
                <a:latin typeface="Consolas"/>
                <a:ea typeface="Consolas"/>
                <a:cs typeface="Consolas"/>
                <a:sym typeface="Consolas"/>
              </a:rPr>
              <a:t>${LDAP_PASSWORD}</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cache:</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size: </a:t>
            </a:r>
            <a:r>
              <a:rPr lang="en-GB" sz="1500">
                <a:solidFill>
                  <a:srgbClr val="A9B7C6"/>
                </a:solidFill>
                <a:highlight>
                  <a:srgbClr val="2B2B2B"/>
                </a:highlight>
                <a:latin typeface="Consolas"/>
                <a:ea typeface="Consolas"/>
                <a:cs typeface="Consolas"/>
                <a:sym typeface="Consolas"/>
              </a:rPr>
              <a:t>100</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ttl: </a:t>
            </a:r>
            <a:r>
              <a:rPr lang="en-GB" sz="1500">
                <a:solidFill>
                  <a:srgbClr val="A9B7C6"/>
                </a:solidFill>
                <a:highlight>
                  <a:srgbClr val="2B2B2B"/>
                </a:highlight>
                <a:latin typeface="Consolas"/>
                <a:ea typeface="Consolas"/>
                <a:cs typeface="Consolas"/>
                <a:sym typeface="Consolas"/>
              </a:rPr>
              <a:t>10</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userIdStrategy: </a:t>
            </a:r>
            <a:r>
              <a:rPr lang="en-GB" sz="1500">
                <a:solidFill>
                  <a:srgbClr val="A9B7C6"/>
                </a:solidFill>
                <a:highlight>
                  <a:srgbClr val="2B2B2B"/>
                </a:highlight>
                <a:latin typeface="Consolas"/>
                <a:ea typeface="Consolas"/>
                <a:cs typeface="Consolas"/>
                <a:sym typeface="Consolas"/>
              </a:rPr>
              <a:t>CaseSensitive</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groupIdStrategy: </a:t>
            </a:r>
            <a:r>
              <a:rPr lang="en-GB" sz="1500">
                <a:solidFill>
                  <a:srgbClr val="A9B7C6"/>
                </a:solidFill>
                <a:highlight>
                  <a:srgbClr val="2B2B2B"/>
                </a:highlight>
                <a:latin typeface="Consolas"/>
                <a:ea typeface="Consolas"/>
                <a:cs typeface="Consolas"/>
                <a:sym typeface="Consolas"/>
              </a:rPr>
              <a:t>CaseSensitive</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tool</a:t>
            </a:r>
            <a:r>
              <a:rPr b="1" lang="en-GB" sz="1500">
                <a:solidFill>
                  <a:srgbClr val="CC7832"/>
                </a:solidFill>
                <a:highlight>
                  <a:srgbClr val="2B2B2B"/>
                </a:highlight>
                <a:latin typeface="Consolas"/>
                <a:ea typeface="Consolas"/>
                <a:cs typeface="Consolas"/>
                <a:sym typeface="Consolas"/>
              </a:rPr>
              <a:t>:</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git: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installations: </a:t>
            </a:r>
            <a:endParaRPr sz="1500">
              <a:solidFill>
                <a:srgbClr val="A9B7C6"/>
              </a:solidFill>
              <a:highlight>
                <a:srgbClr val="2B2B2B"/>
              </a:highlight>
              <a:latin typeface="Consolas"/>
              <a:ea typeface="Consolas"/>
              <a:cs typeface="Consolas"/>
              <a:sym typeface="Consolas"/>
            </a:endParaRPr>
          </a:p>
          <a:p>
            <a:pPr indent="0" lvl="0" marL="60960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 </a:t>
            </a:r>
            <a:r>
              <a:rPr b="1" lang="en-GB" sz="1500">
                <a:solidFill>
                  <a:srgbClr val="CC7832"/>
                </a:solidFill>
                <a:highlight>
                  <a:srgbClr val="2B2B2B"/>
                </a:highlight>
                <a:latin typeface="Consolas"/>
                <a:ea typeface="Consolas"/>
                <a:cs typeface="Consolas"/>
                <a:sym typeface="Consolas"/>
              </a:rPr>
              <a:t>name</a:t>
            </a:r>
            <a:r>
              <a:rPr b="1" lang="en-GB" sz="1500">
                <a:solidFill>
                  <a:srgbClr val="CC7832"/>
                </a:solidFill>
                <a:highlight>
                  <a:srgbClr val="2B2B2B"/>
                </a:highlight>
                <a:latin typeface="Consolas"/>
                <a:ea typeface="Consolas"/>
                <a:cs typeface="Consolas"/>
                <a:sym typeface="Consolas"/>
              </a:rPr>
              <a:t>: </a:t>
            </a:r>
            <a:r>
              <a:rPr lang="en-GB" sz="1500">
                <a:solidFill>
                  <a:srgbClr val="A9B7C6"/>
                </a:solidFill>
                <a:highlight>
                  <a:srgbClr val="2B2B2B"/>
                </a:highlight>
                <a:latin typeface="Consolas"/>
                <a:ea typeface="Consolas"/>
                <a:cs typeface="Consolas"/>
                <a:sym typeface="Consolas"/>
              </a:rPr>
              <a:t>git</a:t>
            </a:r>
            <a:endParaRPr sz="1500">
              <a:solidFill>
                <a:srgbClr val="A9B7C6"/>
              </a:solidFill>
              <a:highlight>
                <a:srgbClr val="2B2B2B"/>
              </a:highlight>
              <a:latin typeface="Consolas"/>
              <a:ea typeface="Consolas"/>
              <a:cs typeface="Consolas"/>
              <a:sym typeface="Consolas"/>
            </a:endParaRPr>
          </a:p>
          <a:p>
            <a:pPr indent="0" lvl="0" marL="609600" rtl="0" algn="l">
              <a:spcBef>
                <a:spcPts val="0"/>
              </a:spcBef>
              <a:spcAft>
                <a:spcPts val="0"/>
              </a:spcAft>
              <a:buClr>
                <a:schemeClr val="dk2"/>
              </a:buClr>
              <a:buSzPts val="1500"/>
              <a:buFont typeface="Arial"/>
              <a:buNone/>
            </a:pPr>
            <a:r>
              <a:rPr lang="en-GB" sz="1500">
                <a:solidFill>
                  <a:srgbClr val="A9B7C6"/>
                </a:solidFill>
                <a:highlight>
                  <a:srgbClr val="2B2B2B"/>
                </a:highlight>
                <a:latin typeface="Consolas"/>
                <a:ea typeface="Consolas"/>
                <a:cs typeface="Consolas"/>
                <a:sym typeface="Consolas"/>
              </a:rPr>
              <a:t>   - </a:t>
            </a:r>
            <a:r>
              <a:rPr b="1" lang="en-GB" sz="1500">
                <a:solidFill>
                  <a:srgbClr val="CC7832"/>
                </a:solidFill>
                <a:highlight>
                  <a:srgbClr val="2B2B2B"/>
                </a:highlight>
                <a:latin typeface="Consolas"/>
                <a:ea typeface="Consolas"/>
                <a:cs typeface="Consolas"/>
                <a:sym typeface="Consolas"/>
              </a:rPr>
              <a:t>path: </a:t>
            </a:r>
            <a:r>
              <a:rPr lang="en-GB" sz="1500">
                <a:solidFill>
                  <a:srgbClr val="A9B7C6"/>
                </a:solidFill>
                <a:highlight>
                  <a:srgbClr val="2B2B2B"/>
                </a:highlight>
                <a:latin typeface="Consolas"/>
                <a:ea typeface="Consolas"/>
                <a:cs typeface="Consolas"/>
                <a:sym typeface="Consolas"/>
              </a:rPr>
              <a:t>/bin/git</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t/>
            </a:r>
            <a:endParaRPr sz="1900">
              <a:latin typeface="Consolas"/>
              <a:ea typeface="Consolas"/>
              <a:cs typeface="Consolas"/>
              <a:sym typeface="Consolas"/>
            </a:endParaRPr>
          </a:p>
        </p:txBody>
      </p:sp>
      <p:sp>
        <p:nvSpPr>
          <p:cNvPr id="608" name="Google Shape;608;p104"/>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2100"/>
              </a:spcAft>
              <a:buNone/>
            </a:pPr>
            <a:r>
              <a:rPr lang="en-GB"/>
              <a:t>Obvious, isn’t it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5"/>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t/>
            </a:r>
            <a:endParaRPr b="1" sz="3200"/>
          </a:p>
          <a:p>
            <a:pPr indent="0" lvl="0" marL="0" rtl="0" algn="l">
              <a:spcBef>
                <a:spcPts val="2100"/>
              </a:spcBef>
              <a:spcAft>
                <a:spcPts val="0"/>
              </a:spcAft>
              <a:buNone/>
            </a:pPr>
            <a:r>
              <a:rPr b="1" lang="en-GB" sz="3200">
                <a:solidFill>
                  <a:srgbClr val="FF0000"/>
                </a:solidFill>
              </a:rPr>
              <a:t>No</a:t>
            </a:r>
            <a:r>
              <a:rPr b="1" lang="en-GB" sz="3200"/>
              <a:t> hand on keyboard</a:t>
            </a:r>
            <a:endParaRPr b="1" sz="3200"/>
          </a:p>
          <a:p>
            <a:pPr indent="0" lvl="0" marL="0" rtl="0" algn="l">
              <a:spcBef>
                <a:spcPts val="2100"/>
              </a:spcBef>
              <a:spcAft>
                <a:spcPts val="0"/>
              </a:spcAft>
              <a:buNone/>
            </a:pPr>
            <a:r>
              <a:rPr b="1" lang="en-GB" sz="3200">
                <a:solidFill>
                  <a:srgbClr val="FF0000"/>
                </a:solidFill>
              </a:rPr>
              <a:t>No</a:t>
            </a:r>
            <a:r>
              <a:rPr b="1" lang="en-GB" sz="3200"/>
              <a:t> click on web UI </a:t>
            </a:r>
            <a:endParaRPr b="1" sz="3200"/>
          </a:p>
          <a:p>
            <a:pPr indent="0" lvl="0" marL="0" rtl="0" algn="l">
              <a:spcBef>
                <a:spcPts val="2100"/>
              </a:spcBef>
              <a:spcAft>
                <a:spcPts val="0"/>
              </a:spcAft>
              <a:buNone/>
            </a:pPr>
            <a:r>
              <a:rPr b="1" lang="en-GB" sz="1600"/>
              <a:t>to deploy </a:t>
            </a:r>
            <a:endParaRPr b="1" sz="1600"/>
          </a:p>
          <a:p>
            <a:pPr indent="0" lvl="0" marL="0" rtl="0" algn="l">
              <a:spcBef>
                <a:spcPts val="2100"/>
              </a:spcBef>
              <a:spcAft>
                <a:spcPts val="0"/>
              </a:spcAft>
              <a:buNone/>
            </a:pPr>
            <a:r>
              <a:t/>
            </a:r>
            <a:endParaRPr b="1" sz="1600"/>
          </a:p>
          <a:p>
            <a:pPr indent="0" lvl="0" marL="0" rtl="0" algn="l">
              <a:spcBef>
                <a:spcPts val="2100"/>
              </a:spcBef>
              <a:spcAft>
                <a:spcPts val="2100"/>
              </a:spcAft>
              <a:buNone/>
            </a:pPr>
            <a:r>
              <a:rPr b="1" lang="en-GB" sz="3200"/>
              <a:t>a fully working Jenkins master</a:t>
            </a:r>
            <a:endParaRPr b="1" sz="3200"/>
          </a:p>
        </p:txBody>
      </p:sp>
      <p:sp>
        <p:nvSpPr>
          <p:cNvPr id="614" name="Google Shape;614;p105"/>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Configure ALL jenkins initial setup</a:t>
            </a:r>
            <a:endParaRPr/>
          </a:p>
        </p:txBody>
      </p:sp>
      <p:sp>
        <p:nvSpPr>
          <p:cNvPr id="615" name="Google Shape;615;p10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pic>
        <p:nvPicPr>
          <p:cNvPr id="616" name="Google Shape;616;p105"/>
          <p:cNvPicPr preferRelativeResize="0"/>
          <p:nvPr/>
        </p:nvPicPr>
        <p:blipFill>
          <a:blip r:embed="rId3">
            <a:alphaModFix/>
          </a:blip>
          <a:stretch>
            <a:fillRect/>
          </a:stretch>
        </p:blipFill>
        <p:spPr>
          <a:xfrm>
            <a:off x="7358392" y="2019000"/>
            <a:ext cx="3939488" cy="3967560"/>
          </a:xfrm>
          <a:prstGeom prst="rect">
            <a:avLst/>
          </a:prstGeom>
          <a:noFill/>
          <a:ln>
            <a:noFill/>
          </a:ln>
        </p:spPr>
      </p:pic>
      <p:sp>
        <p:nvSpPr>
          <p:cNvPr id="617" name="Google Shape;617;p105"/>
          <p:cNvSpPr/>
          <p:nvPr/>
        </p:nvSpPr>
        <p:spPr>
          <a:xfrm>
            <a:off x="2515047" y="3988067"/>
            <a:ext cx="708600" cy="9123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106"/>
          <p:cNvPicPr preferRelativeResize="0"/>
          <p:nvPr/>
        </p:nvPicPr>
        <p:blipFill rotWithShape="1">
          <a:blip r:embed="rId3">
            <a:alphaModFix/>
          </a:blip>
          <a:srcRect b="5051" l="0" r="0" t="0"/>
          <a:stretch/>
        </p:blipFill>
        <p:spPr>
          <a:xfrm>
            <a:off x="8491300" y="2900300"/>
            <a:ext cx="3425575" cy="3312725"/>
          </a:xfrm>
          <a:prstGeom prst="rect">
            <a:avLst/>
          </a:prstGeom>
          <a:noFill/>
          <a:ln>
            <a:noFill/>
          </a:ln>
        </p:spPr>
      </p:pic>
      <p:sp>
        <p:nvSpPr>
          <p:cNvPr id="623" name="Google Shape;623;p106"/>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Support ALL plugins</a:t>
            </a:r>
            <a:endParaRPr/>
          </a:p>
        </p:txBody>
      </p:sp>
      <p:sp>
        <p:nvSpPr>
          <p:cNvPr id="624" name="Google Shape;624;p106"/>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508000" lvl="0" marL="609600" rtl="0" algn="l">
              <a:spcBef>
                <a:spcPts val="0"/>
              </a:spcBef>
              <a:spcAft>
                <a:spcPts val="0"/>
              </a:spcAft>
              <a:buSzPts val="3200"/>
              <a:buChar char="●"/>
            </a:pPr>
            <a:r>
              <a:rPr lang="en-GB" sz="3200"/>
              <a:t>No need to write glue code for every supported plugin</a:t>
            </a:r>
            <a:br>
              <a:rPr lang="en-GB" sz="3200"/>
            </a:br>
            <a:endParaRPr sz="3200"/>
          </a:p>
          <a:p>
            <a:pPr indent="-508000" lvl="0" marL="609600" rtl="0" algn="l">
              <a:spcBef>
                <a:spcPts val="0"/>
              </a:spcBef>
              <a:spcAft>
                <a:spcPts val="0"/>
              </a:spcAft>
              <a:buSzPts val="3200"/>
              <a:buChar char="●"/>
            </a:pPr>
            <a:r>
              <a:rPr lang="en-GB" sz="3200"/>
              <a:t>Most(*) plugins supported out of the box</a:t>
            </a:r>
            <a:br>
              <a:rPr lang="en-GB" sz="3200"/>
            </a:br>
            <a:endParaRPr sz="3200"/>
          </a:p>
          <a:p>
            <a:pPr indent="-508000" lvl="0" marL="609600" rtl="0" algn="l">
              <a:spcBef>
                <a:spcPts val="0"/>
              </a:spcBef>
              <a:spcAft>
                <a:spcPts val="0"/>
              </a:spcAft>
              <a:buSzPts val="3200"/>
              <a:buChar char="●"/>
            </a:pPr>
            <a:r>
              <a:rPr lang="en-GB" sz="3200"/>
              <a:t>O</a:t>
            </a:r>
            <a:r>
              <a:rPr lang="en-GB" sz="3200"/>
              <a:t>thers can bundle adapter code</a:t>
            </a:r>
            <a:endParaRPr sz="3200"/>
          </a:p>
          <a:p>
            <a:pPr indent="0" lvl="0" marL="0" rtl="0" algn="l">
              <a:spcBef>
                <a:spcPts val="2100"/>
              </a:spcBef>
              <a:spcAft>
                <a:spcPts val="0"/>
              </a:spcAft>
              <a:buNone/>
            </a:pPr>
            <a:r>
              <a:t/>
            </a:r>
            <a:endParaRPr/>
          </a:p>
          <a:p>
            <a:pPr indent="0" lvl="0" marL="0" rtl="0" algn="l">
              <a:lnSpc>
                <a:spcPct val="100000"/>
              </a:lnSpc>
              <a:spcBef>
                <a:spcPts val="2100"/>
              </a:spcBef>
              <a:spcAft>
                <a:spcPts val="0"/>
              </a:spcAft>
              <a:buClr>
                <a:schemeClr val="dk2"/>
              </a:buClr>
              <a:buSzPts val="1100"/>
              <a:buFont typeface="Arial"/>
              <a:buNone/>
            </a:pPr>
            <a:r>
              <a:t/>
            </a:r>
            <a:endParaRPr sz="1600"/>
          </a:p>
          <a:p>
            <a:pPr indent="0" lvl="0" marL="0" rtl="0" algn="l">
              <a:lnSpc>
                <a:spcPct val="100000"/>
              </a:lnSpc>
              <a:spcBef>
                <a:spcPts val="2100"/>
              </a:spcBef>
              <a:spcAft>
                <a:spcPts val="0"/>
              </a:spcAft>
              <a:buClr>
                <a:schemeClr val="dk2"/>
              </a:buClr>
              <a:buSzPts val="1100"/>
              <a:buFont typeface="Arial"/>
              <a:buNone/>
            </a:pPr>
            <a:r>
              <a:rPr lang="en-GB" sz="1600"/>
              <a:t>(*) could require some minor changes</a:t>
            </a:r>
            <a:endParaRPr sz="1600"/>
          </a:p>
          <a:p>
            <a:pPr indent="0" lvl="0" marL="0" rtl="0" algn="l">
              <a:spcBef>
                <a:spcPts val="2100"/>
              </a:spcBef>
              <a:spcAft>
                <a:spcPts val="0"/>
              </a:spcAft>
              <a:buNone/>
            </a:pPr>
            <a:r>
              <a:t/>
            </a:r>
            <a:endParaRPr b="1">
              <a:solidFill>
                <a:schemeClr val="accent2"/>
              </a:solidFill>
            </a:endParaRPr>
          </a:p>
          <a:p>
            <a:pPr indent="0" lvl="0" marL="0" rtl="0" algn="l">
              <a:spcBef>
                <a:spcPts val="2100"/>
              </a:spcBef>
              <a:spcAft>
                <a:spcPts val="2100"/>
              </a:spcAft>
              <a:buNone/>
            </a:pPr>
            <a:r>
              <a:t/>
            </a:r>
            <a:endParaRPr/>
          </a:p>
        </p:txBody>
      </p:sp>
      <p:sp>
        <p:nvSpPr>
          <p:cNvPr id="625" name="Google Shape;625;p106"/>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626" name="Google Shape;626;p106"/>
          <p:cNvSpPr/>
          <p:nvPr/>
        </p:nvSpPr>
        <p:spPr>
          <a:xfrm>
            <a:off x="6512077" y="1672867"/>
            <a:ext cx="1098900" cy="508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627" name="Google Shape;627;p106"/>
          <p:cNvSpPr txBox="1"/>
          <p:nvPr/>
        </p:nvSpPr>
        <p:spPr>
          <a:xfrm>
            <a:off x="1907500" y="4800600"/>
            <a:ext cx="65838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GB" sz="2400">
                <a:solidFill>
                  <a:schemeClr val="accent2"/>
                </a:solidFill>
                <a:latin typeface="Lato"/>
                <a:ea typeface="Lato"/>
                <a:cs typeface="Lato"/>
                <a:sym typeface="Lato"/>
              </a:rPr>
              <a:t>!!</a:t>
            </a:r>
            <a:r>
              <a:rPr b="1" lang="en-GB" sz="2400">
                <a:solidFill>
                  <a:schemeClr val="accent2"/>
                </a:solidFill>
                <a:latin typeface="Lato"/>
                <a:ea typeface="Lato"/>
                <a:cs typeface="Lato"/>
                <a:sym typeface="Lato"/>
              </a:rPr>
              <a:t> we require configuration-as-code-support plugin to be installed, for now !!</a:t>
            </a:r>
            <a:endParaRPr b="1" sz="2400">
              <a:solidFill>
                <a:schemeClr val="accent2"/>
              </a:solidFill>
              <a:latin typeface="Lato"/>
              <a:ea typeface="Lato"/>
              <a:cs typeface="Lato"/>
              <a:sym typeface="Lato"/>
            </a:endParaRPr>
          </a:p>
          <a:p>
            <a:pPr indent="0" lvl="0" marL="0" rtl="0" algn="l">
              <a:spcBef>
                <a:spcPts val="21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1000"/>
                                        <p:tgtEl>
                                          <p:spTgt spid="627"/>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62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107"/>
          <p:cNvPicPr preferRelativeResize="0"/>
          <p:nvPr/>
        </p:nvPicPr>
        <p:blipFill rotWithShape="1">
          <a:blip r:embed="rId3">
            <a:alphaModFix/>
          </a:blip>
          <a:srcRect b="15175" l="0" r="0" t="0"/>
          <a:stretch/>
        </p:blipFill>
        <p:spPr>
          <a:xfrm>
            <a:off x="5174525" y="2674374"/>
            <a:ext cx="8034174" cy="3538226"/>
          </a:xfrm>
          <a:prstGeom prst="rect">
            <a:avLst/>
          </a:prstGeom>
          <a:noFill/>
          <a:ln>
            <a:noFill/>
          </a:ln>
        </p:spPr>
      </p:pic>
      <p:sp>
        <p:nvSpPr>
          <p:cNvPr id="633" name="Google Shape;633;p107"/>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Generate documentation and validation tools</a:t>
            </a:r>
            <a:endParaRPr/>
          </a:p>
        </p:txBody>
      </p:sp>
      <p:sp>
        <p:nvSpPr>
          <p:cNvPr id="634" name="Google Shape;634;p107"/>
          <p:cNvSpPr txBox="1"/>
          <p:nvPr>
            <p:ph idx="1" type="body"/>
          </p:nvPr>
        </p:nvSpPr>
        <p:spPr>
          <a:xfrm>
            <a:off x="817957" y="1424550"/>
            <a:ext cx="94449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t/>
            </a:r>
            <a:endParaRPr sz="3200"/>
          </a:p>
          <a:p>
            <a:pPr indent="-508000" lvl="0" marL="609600" rtl="0" algn="l">
              <a:spcBef>
                <a:spcPts val="2100"/>
              </a:spcBef>
              <a:spcAft>
                <a:spcPts val="0"/>
              </a:spcAft>
              <a:buSzPts val="3200"/>
              <a:buChar char="●"/>
            </a:pPr>
            <a:r>
              <a:rPr lang="en-GB" sz="3200"/>
              <a:t>Can validate without running a test master</a:t>
            </a:r>
            <a:endParaRPr sz="3200"/>
          </a:p>
          <a:p>
            <a:pPr indent="-508000" lvl="0" marL="609600" rtl="0" algn="l">
              <a:spcBef>
                <a:spcPts val="0"/>
              </a:spcBef>
              <a:spcAft>
                <a:spcPts val="0"/>
              </a:spcAft>
              <a:buSzPts val="3200"/>
              <a:buChar char="●"/>
            </a:pPr>
            <a:r>
              <a:rPr lang="en-GB" sz="3200"/>
              <a:t>IDE support</a:t>
            </a:r>
            <a:endParaRPr sz="3200"/>
          </a:p>
          <a:p>
            <a:pPr indent="0" lvl="0" marL="0" rtl="0" algn="l">
              <a:spcBef>
                <a:spcPts val="2100"/>
              </a:spcBef>
              <a:spcAft>
                <a:spcPts val="0"/>
              </a:spcAft>
              <a:buClr>
                <a:srgbClr val="000000"/>
              </a:buClr>
              <a:buSzPts val="1500"/>
              <a:buFont typeface="Arial"/>
              <a:buNone/>
            </a:pPr>
            <a:r>
              <a:t/>
            </a:r>
            <a:endParaRPr sz="1600"/>
          </a:p>
          <a:p>
            <a:pPr indent="0" lvl="0" marL="0" rtl="0" algn="l">
              <a:spcBef>
                <a:spcPts val="2100"/>
              </a:spcBef>
              <a:spcAft>
                <a:spcPts val="2100"/>
              </a:spcAft>
              <a:buNone/>
            </a:pPr>
            <a:r>
              <a:t/>
            </a:r>
            <a:endParaRPr sz="3200"/>
          </a:p>
        </p:txBody>
      </p:sp>
      <p:sp>
        <p:nvSpPr>
          <p:cNvPr id="635" name="Google Shape;635;p107"/>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12112" y="2605925"/>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Here comes JCasC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9"/>
          <p:cNvSpPr txBox="1"/>
          <p:nvPr>
            <p:ph idx="1" type="body"/>
          </p:nvPr>
        </p:nvSpPr>
        <p:spPr>
          <a:xfrm>
            <a:off x="715074" y="1481125"/>
            <a:ext cx="110574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sz="3200" u="sng">
                <a:solidFill>
                  <a:schemeClr val="hlink"/>
                </a:solidFill>
                <a:hlinkClick r:id="rId3"/>
              </a:rPr>
              <a:t>https://github.com/jenkinsci/configuration-as-code-plugin</a:t>
            </a:r>
            <a:endParaRPr sz="3200"/>
          </a:p>
          <a:p>
            <a:pPr indent="0" lvl="0" marL="0" rtl="0" algn="l">
              <a:spcBef>
                <a:spcPts val="2100"/>
              </a:spcBef>
              <a:spcAft>
                <a:spcPts val="0"/>
              </a:spcAft>
              <a:buClr>
                <a:schemeClr val="dk2"/>
              </a:buClr>
              <a:buSzPts val="1100"/>
              <a:buFont typeface="Arial"/>
              <a:buNone/>
            </a:pPr>
            <a:r>
              <a:rPr lang="en-GB" u="sng">
                <a:solidFill>
                  <a:schemeClr val="accent5"/>
                </a:solidFill>
                <a:hlinkClick r:id="rId4">
                  <a:extLst>
                    <a:ext uri="{A12FA001-AC4F-418D-AE19-62706E023703}">
                      <ahyp:hlinkClr val="tx"/>
                    </a:ext>
                  </a:extLst>
                </a:hlinkClick>
              </a:rPr>
              <a:t>Implementation details</a:t>
            </a:r>
            <a:r>
              <a:rPr lang="en-GB"/>
              <a:t> and guide for </a:t>
            </a:r>
            <a:r>
              <a:rPr lang="en-GB" u="sng">
                <a:solidFill>
                  <a:schemeClr val="accent5"/>
                </a:solidFill>
                <a:hlinkClick r:id="rId5">
                  <a:extLst>
                    <a:ext uri="{A12FA001-AC4F-418D-AE19-62706E023703}">
                      <ahyp:hlinkClr val="tx"/>
                    </a:ext>
                  </a:extLst>
                </a:hlinkClick>
              </a:rPr>
              <a:t>plugin developers</a:t>
            </a:r>
            <a:r>
              <a:rPr lang="en-GB"/>
              <a:t> available in plugin’s github repository</a:t>
            </a:r>
            <a:endParaRPr sz="3200"/>
          </a:p>
          <a:p>
            <a:pPr indent="0" lvl="0" marL="0" rtl="0" algn="l">
              <a:spcBef>
                <a:spcPts val="2100"/>
              </a:spcBef>
              <a:spcAft>
                <a:spcPts val="2100"/>
              </a:spcAft>
              <a:buNone/>
            </a:pPr>
            <a:r>
              <a:t/>
            </a:r>
            <a:endParaRPr/>
          </a:p>
        </p:txBody>
      </p:sp>
      <p:sp>
        <p:nvSpPr>
          <p:cNvPr id="646" name="Google Shape;646;p109"/>
          <p:cNvSpPr txBox="1"/>
          <p:nvPr>
            <p:ph type="title"/>
          </p:nvPr>
        </p:nvSpPr>
        <p:spPr>
          <a:xfrm>
            <a:off x="715084" y="537867"/>
            <a:ext cx="10749600" cy="7635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Where to find it?!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50" name="Shape 650"/>
        <p:cNvGrpSpPr/>
        <p:nvPr/>
      </p:nvGrpSpPr>
      <p:grpSpPr>
        <a:xfrm>
          <a:off x="0" y="0"/>
          <a:ext cx="0" cy="0"/>
          <a:chOff x="0" y="0"/>
          <a:chExt cx="0" cy="0"/>
        </a:xfrm>
      </p:grpSpPr>
      <p:sp>
        <p:nvSpPr>
          <p:cNvPr id="651" name="Google Shape;651;p110"/>
          <p:cNvSpPr txBox="1"/>
          <p:nvPr>
            <p:ph type="title"/>
          </p:nvPr>
        </p:nvSpPr>
        <p:spPr>
          <a:xfrm>
            <a:off x="165338" y="1958175"/>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DEMO</a:t>
            </a:r>
            <a:endParaRPr/>
          </a:p>
        </p:txBody>
      </p:sp>
      <p:sp>
        <p:nvSpPr>
          <p:cNvPr id="652" name="Google Shape;652;p11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pic>
        <p:nvPicPr>
          <p:cNvPr id="653" name="Google Shape;653;p110"/>
          <p:cNvPicPr preferRelativeResize="0"/>
          <p:nvPr/>
        </p:nvPicPr>
        <p:blipFill>
          <a:blip r:embed="rId3">
            <a:alphaModFix/>
          </a:blip>
          <a:stretch>
            <a:fillRect/>
          </a:stretch>
        </p:blipFill>
        <p:spPr>
          <a:xfrm>
            <a:off x="9389861" y="1958167"/>
            <a:ext cx="2245651" cy="3247947"/>
          </a:xfrm>
          <a:prstGeom prst="rect">
            <a:avLst/>
          </a:prstGeom>
          <a:noFill/>
          <a:ln>
            <a:noFill/>
          </a:ln>
        </p:spPr>
      </p:pic>
      <p:pic>
        <p:nvPicPr>
          <p:cNvPr id="654" name="Google Shape;654;p110"/>
          <p:cNvPicPr preferRelativeResize="0"/>
          <p:nvPr/>
        </p:nvPicPr>
        <p:blipFill>
          <a:blip r:embed="rId4">
            <a:alphaModFix/>
          </a:blip>
          <a:stretch>
            <a:fillRect/>
          </a:stretch>
        </p:blipFill>
        <p:spPr>
          <a:xfrm>
            <a:off x="2941315" y="4024287"/>
            <a:ext cx="1322075" cy="1322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1"/>
          <p:cNvSpPr txBox="1"/>
          <p:nvPr>
            <p:ph type="title"/>
          </p:nvPr>
        </p:nvSpPr>
        <p:spPr>
          <a:xfrm>
            <a:off x="1888138" y="2302400"/>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How it works</a:t>
            </a:r>
            <a:endParaRPr/>
          </a:p>
        </p:txBody>
      </p:sp>
      <p:sp>
        <p:nvSpPr>
          <p:cNvPr id="660" name="Google Shape;660;p111"/>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6"/>
          <p:cNvSpPr txBox="1"/>
          <p:nvPr>
            <p:ph type="title"/>
          </p:nvPr>
        </p:nvSpPr>
        <p:spPr>
          <a:xfrm>
            <a:off x="974625" y="3078100"/>
            <a:ext cx="11459400" cy="39588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sz="8000"/>
              <a:t>2018 is “ * as code” </a:t>
            </a:r>
            <a:endParaRPr sz="8000"/>
          </a:p>
          <a:p>
            <a:pPr indent="0" lvl="0" marL="0" rtl="0" algn="l">
              <a:spcBef>
                <a:spcPts val="0"/>
              </a:spcBef>
              <a:spcAft>
                <a:spcPts val="0"/>
              </a:spcAft>
              <a:buNone/>
            </a:pPr>
            <a:r>
              <a:t/>
            </a:r>
            <a:endParaRPr sz="5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2"/>
          <p:cNvSpPr txBox="1"/>
          <p:nvPr>
            <p:ph type="title"/>
          </p:nvPr>
        </p:nvSpPr>
        <p:spPr>
          <a:xfrm>
            <a:off x="353646" y="1575600"/>
            <a:ext cx="5388300" cy="2044800"/>
          </a:xfrm>
          <a:prstGeom prst="rect">
            <a:avLst/>
          </a:prstGeom>
        </p:spPr>
        <p:txBody>
          <a:bodyPr anchorCtr="0" anchor="b" bIns="121825" lIns="121825" spcFirstLastPara="1" rIns="121825" wrap="square" tIns="121825">
            <a:noAutofit/>
          </a:bodyPr>
          <a:lstStyle/>
          <a:p>
            <a:pPr indent="0" lvl="0" marL="0" rtl="0" algn="ctr">
              <a:spcBef>
                <a:spcPts val="0"/>
              </a:spcBef>
              <a:spcAft>
                <a:spcPts val="0"/>
              </a:spcAft>
              <a:buNone/>
            </a:pPr>
            <a:r>
              <a:rPr lang="en-GB"/>
              <a:t>Live Jenkins instance</a:t>
            </a:r>
            <a:endParaRPr/>
          </a:p>
        </p:txBody>
      </p:sp>
      <p:sp>
        <p:nvSpPr>
          <p:cNvPr id="666" name="Google Shape;666;p11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667" name="Google Shape;667;p112"/>
          <p:cNvSpPr txBox="1"/>
          <p:nvPr>
            <p:ph idx="1" type="subTitle"/>
          </p:nvPr>
        </p:nvSpPr>
        <p:spPr>
          <a:xfrm>
            <a:off x="353646" y="3692001"/>
            <a:ext cx="5388300" cy="1794000"/>
          </a:xfrm>
          <a:prstGeom prst="rect">
            <a:avLst/>
          </a:prstGeom>
        </p:spPr>
        <p:txBody>
          <a:bodyPr anchorCtr="0" anchor="t" bIns="121825" lIns="121825" spcFirstLastPara="1" rIns="121825" wrap="square" tIns="121825">
            <a:noAutofit/>
          </a:bodyPr>
          <a:lstStyle/>
          <a:p>
            <a:pPr indent="0" lvl="0" marL="0" rtl="0" algn="ctr">
              <a:spcBef>
                <a:spcPts val="0"/>
              </a:spcBef>
              <a:spcAft>
                <a:spcPts val="0"/>
              </a:spcAft>
              <a:buNone/>
            </a:pPr>
            <a:r>
              <a:rPr lang="en-GB"/>
              <a:t>Core + plugins </a:t>
            </a:r>
            <a:endParaRPr/>
          </a:p>
        </p:txBody>
      </p:sp>
      <p:sp>
        <p:nvSpPr>
          <p:cNvPr id="668" name="Google Shape;668;p112"/>
          <p:cNvSpPr txBox="1"/>
          <p:nvPr>
            <p:ph idx="2" type="body"/>
          </p:nvPr>
        </p:nvSpPr>
        <p:spPr>
          <a:xfrm>
            <a:off x="8632387" y="152800"/>
            <a:ext cx="3057600" cy="4926900"/>
          </a:xfrm>
          <a:prstGeom prst="rect">
            <a:avLst/>
          </a:prstGeom>
        </p:spPr>
        <p:txBody>
          <a:bodyPr anchorCtr="0" anchor="ctr" bIns="121825" lIns="121825" spcFirstLastPara="1" rIns="121825" wrap="square" tIns="121825">
            <a:noAutofit/>
          </a:bodyPr>
          <a:lstStyle/>
          <a:p>
            <a:pPr indent="0" lvl="0" marL="0" rtl="0" algn="l">
              <a:spcBef>
                <a:spcPts val="0"/>
              </a:spcBef>
              <a:spcAft>
                <a:spcPts val="2100"/>
              </a:spcAft>
              <a:buNone/>
            </a:pPr>
            <a:r>
              <a:rPr lang="en-GB" sz="6400"/>
              <a:t>Data </a:t>
            </a:r>
            <a:br>
              <a:rPr lang="en-GB" sz="6400"/>
            </a:br>
            <a:r>
              <a:rPr lang="en-GB" sz="6400"/>
              <a:t>model</a:t>
            </a:r>
            <a:endParaRPr sz="6400"/>
          </a:p>
        </p:txBody>
      </p:sp>
      <p:cxnSp>
        <p:nvCxnSpPr>
          <p:cNvPr id="669" name="Google Shape;669;p112"/>
          <p:cNvCxnSpPr/>
          <p:nvPr/>
        </p:nvCxnSpPr>
        <p:spPr>
          <a:xfrm>
            <a:off x="5140018" y="2484467"/>
            <a:ext cx="1021500" cy="0"/>
          </a:xfrm>
          <a:prstGeom prst="straightConnector1">
            <a:avLst/>
          </a:prstGeom>
          <a:noFill/>
          <a:ln cap="flat" cmpd="sng" w="228600">
            <a:solidFill>
              <a:srgbClr val="00005F"/>
            </a:solidFill>
            <a:prstDash val="solid"/>
            <a:round/>
            <a:headEnd len="med" w="med" type="none"/>
            <a:tailEnd len="med" w="med" type="none"/>
          </a:ln>
        </p:spPr>
      </p:cxnSp>
      <p:cxnSp>
        <p:nvCxnSpPr>
          <p:cNvPr id="670" name="Google Shape;670;p112"/>
          <p:cNvCxnSpPr/>
          <p:nvPr/>
        </p:nvCxnSpPr>
        <p:spPr>
          <a:xfrm>
            <a:off x="6194229" y="2473567"/>
            <a:ext cx="527100" cy="0"/>
          </a:xfrm>
          <a:prstGeom prst="straightConnector1">
            <a:avLst/>
          </a:prstGeom>
          <a:noFill/>
          <a:ln cap="flat" cmpd="sng" w="228600">
            <a:solidFill>
              <a:srgbClr val="FFFFFF"/>
            </a:solidFill>
            <a:prstDash val="solid"/>
            <a:round/>
            <a:headEnd len="med" w="med" type="none"/>
            <a:tailEnd len="med" w="med" type="triangle"/>
          </a:ln>
        </p:spPr>
      </p:cxnSp>
      <p:sp>
        <p:nvSpPr>
          <p:cNvPr id="671" name="Google Shape;671;p112"/>
          <p:cNvSpPr txBox="1"/>
          <p:nvPr>
            <p:ph idx="1" type="subTitle"/>
          </p:nvPr>
        </p:nvSpPr>
        <p:spPr>
          <a:xfrm>
            <a:off x="7391363" y="4016133"/>
            <a:ext cx="4299000" cy="1794000"/>
          </a:xfrm>
          <a:prstGeom prst="rect">
            <a:avLst/>
          </a:prstGeom>
        </p:spPr>
        <p:txBody>
          <a:bodyPr anchorCtr="0" anchor="t" bIns="121825" lIns="121825" spcFirstLastPara="1" rIns="121825" wrap="square" tIns="121825">
            <a:noAutofit/>
          </a:bodyPr>
          <a:lstStyle/>
          <a:p>
            <a:pPr indent="-482600" lvl="0" marL="609600" rtl="0" algn="l">
              <a:spcBef>
                <a:spcPts val="0"/>
              </a:spcBef>
              <a:spcAft>
                <a:spcPts val="0"/>
              </a:spcAft>
              <a:buClr>
                <a:srgbClr val="FF9900"/>
              </a:buClr>
              <a:buSzPts val="2800"/>
              <a:buChar char="●"/>
            </a:pPr>
            <a:r>
              <a:rPr lang="en-GB">
                <a:solidFill>
                  <a:srgbClr val="FF9900"/>
                </a:solidFill>
              </a:rPr>
              <a:t>Yaml parser</a:t>
            </a:r>
            <a:endParaRPr>
              <a:solidFill>
                <a:srgbClr val="FF9900"/>
              </a:solidFill>
            </a:endParaRPr>
          </a:p>
          <a:p>
            <a:pPr indent="-482600" lvl="0" marL="609600" rtl="0" algn="l">
              <a:spcBef>
                <a:spcPts val="0"/>
              </a:spcBef>
              <a:spcAft>
                <a:spcPts val="0"/>
              </a:spcAft>
              <a:buClr>
                <a:srgbClr val="FF9900"/>
              </a:buClr>
              <a:buSzPts val="2800"/>
              <a:buChar char="●"/>
            </a:pPr>
            <a:r>
              <a:rPr lang="en-GB">
                <a:solidFill>
                  <a:srgbClr val="FF9900"/>
                </a:solidFill>
              </a:rPr>
              <a:t>Doc generator</a:t>
            </a:r>
            <a:endParaRPr>
              <a:solidFill>
                <a:srgbClr val="FF9900"/>
              </a:solidFill>
            </a:endParaRPr>
          </a:p>
          <a:p>
            <a:pPr indent="-482600" lvl="0" marL="609600" rtl="0" algn="l">
              <a:spcBef>
                <a:spcPts val="0"/>
              </a:spcBef>
              <a:spcAft>
                <a:spcPts val="0"/>
              </a:spcAft>
              <a:buClr>
                <a:srgbClr val="FF9900"/>
              </a:buClr>
              <a:buSzPts val="2800"/>
              <a:buChar char="●"/>
            </a:pPr>
            <a:r>
              <a:rPr lang="en-GB">
                <a:solidFill>
                  <a:srgbClr val="FF9900"/>
                </a:solidFill>
              </a:rPr>
              <a:t>Schema validator</a:t>
            </a:r>
            <a:endParaRPr>
              <a:solidFill>
                <a:srgbClr val="FF99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3"/>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Introspection</a:t>
            </a:r>
            <a:endParaRPr/>
          </a:p>
        </p:txBody>
      </p:sp>
      <p:sp>
        <p:nvSpPr>
          <p:cNvPr id="677" name="Google Shape;677;p113"/>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Jenkins-core 2.xx + plugins [ git:3.7.0, ...]</a:t>
            </a:r>
            <a:endParaRPr/>
          </a:p>
          <a:p>
            <a:pPr indent="-457200" lvl="0" marL="609600" rtl="0" algn="l">
              <a:spcBef>
                <a:spcPts val="2100"/>
              </a:spcBef>
              <a:spcAft>
                <a:spcPts val="0"/>
              </a:spcAft>
              <a:buSzPts val="2400"/>
              <a:buChar char="●"/>
            </a:pPr>
            <a:r>
              <a:rPr lang="en-GB"/>
              <a:t>Jenkins root instance</a:t>
            </a:r>
            <a:endParaRPr/>
          </a:p>
          <a:p>
            <a:pPr indent="-457200" lvl="0" marL="609600" rtl="0" algn="l">
              <a:spcBef>
                <a:spcPts val="0"/>
              </a:spcBef>
              <a:spcAft>
                <a:spcPts val="0"/>
              </a:spcAft>
              <a:buSzPts val="2400"/>
              <a:buChar char="●"/>
            </a:pPr>
            <a:r>
              <a:rPr lang="en-GB"/>
              <a:t>Descriptors (global configuration)</a:t>
            </a:r>
            <a:endParaRPr/>
          </a:p>
          <a:p>
            <a:pPr indent="-457200" lvl="0" marL="609600" rtl="0" algn="l">
              <a:spcBef>
                <a:spcPts val="0"/>
              </a:spcBef>
              <a:spcAft>
                <a:spcPts val="0"/>
              </a:spcAft>
              <a:buSzPts val="2400"/>
              <a:buChar char="●"/>
            </a:pPr>
            <a:r>
              <a:rPr lang="en-GB"/>
              <a:t>+ Special component with CasC support</a:t>
            </a:r>
            <a:endParaRPr/>
          </a:p>
          <a:p>
            <a:pPr indent="0" lvl="0" marL="0" rtl="0" algn="l">
              <a:spcBef>
                <a:spcPts val="2100"/>
              </a:spcBef>
              <a:spcAft>
                <a:spcPts val="2100"/>
              </a:spcAft>
              <a:buNone/>
            </a:pPr>
            <a:r>
              <a:rPr lang="en-GB"/>
              <a:t>=&gt; hierarchical data model, trying to mimic Jenkins UI</a:t>
            </a:r>
            <a:endParaRPr/>
          </a:p>
        </p:txBody>
      </p:sp>
      <p:sp>
        <p:nvSpPr>
          <p:cNvPr id="678" name="Google Shape;678;p11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2"/>
                </a:solidFill>
              </a:rPr>
              <a:t>‹#›</a:t>
            </a:fld>
            <a:endParaRPr>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Requirements</a:t>
            </a:r>
            <a:endParaRPr/>
          </a:p>
        </p:txBody>
      </p:sp>
      <p:sp>
        <p:nvSpPr>
          <p:cNvPr id="684" name="Google Shape;684;p114"/>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Target components need to follow some basic design rules</a:t>
            </a:r>
            <a:endParaRPr/>
          </a:p>
          <a:p>
            <a:pPr indent="0" lvl="0" marL="0" rtl="0" algn="l">
              <a:spcBef>
                <a:spcPts val="2100"/>
              </a:spcBef>
              <a:spcAft>
                <a:spcPts val="0"/>
              </a:spcAft>
              <a:buNone/>
            </a:pPr>
            <a:r>
              <a:rPr lang="en-GB"/>
              <a:t>We rely on UI data binding mechanism (</a:t>
            </a:r>
            <a:r>
              <a:rPr lang="en-GB">
                <a:solidFill>
                  <a:srgbClr val="FFB400"/>
                </a:solidFill>
              </a:rPr>
              <a:t>@DataBound</a:t>
            </a:r>
            <a:r>
              <a:rPr lang="en-GB"/>
              <a:t>)</a:t>
            </a:r>
            <a:endParaRPr/>
          </a:p>
          <a:p>
            <a:pPr indent="0" lvl="0" marL="0" rtl="0" algn="l">
              <a:spcBef>
                <a:spcPts val="2100"/>
              </a:spcBef>
              <a:spcAft>
                <a:spcPts val="0"/>
              </a:spcAft>
              <a:buNone/>
            </a:pPr>
            <a:r>
              <a:rPr lang="en-GB"/>
              <a:t>Component to directly parse StaplerRequest / JsonObject can’t be introspected</a:t>
            </a:r>
            <a:endParaRPr/>
          </a:p>
          <a:p>
            <a:pPr indent="-457200" lvl="0" marL="609600" rtl="0" algn="l">
              <a:spcBef>
                <a:spcPts val="2100"/>
              </a:spcBef>
              <a:spcAft>
                <a:spcPts val="0"/>
              </a:spcAft>
              <a:buSzPts val="2400"/>
              <a:buChar char="●"/>
            </a:pPr>
            <a:r>
              <a:rPr lang="en-GB"/>
              <a:t>Recommendations to plugin developers</a:t>
            </a:r>
            <a:br>
              <a:rPr lang="en-GB"/>
            </a:br>
            <a:r>
              <a:rPr lang="en-GB" u="sng">
                <a:solidFill>
                  <a:schemeClr val="hlink"/>
                </a:solidFill>
                <a:hlinkClick r:id="rId3"/>
              </a:rPr>
              <a:t>github.com/jenkinsci/configuration-as-code-plugin/blob/master/PLUGINS.md</a:t>
            </a:r>
            <a:endParaRPr/>
          </a:p>
          <a:p>
            <a:pPr indent="-457200" lvl="0" marL="609600" rtl="0" algn="l">
              <a:spcBef>
                <a:spcPts val="0"/>
              </a:spcBef>
              <a:spcAft>
                <a:spcPts val="0"/>
              </a:spcAft>
              <a:buSzPts val="2400"/>
              <a:buChar char="●"/>
            </a:pPr>
            <a:r>
              <a:rPr lang="en-GB"/>
              <a:t>Pull requests on major plugins we want to support</a:t>
            </a:r>
            <a:br>
              <a:rPr lang="en-GB"/>
            </a:br>
            <a:r>
              <a:rPr lang="en-GB" u="sng">
                <a:solidFill>
                  <a:schemeClr val="hlink"/>
                </a:solidFill>
                <a:hlinkClick r:id="rId4"/>
              </a:rPr>
              <a:t>github.com/jenkinsci/mailer-plugin/pull/39</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685" name="Google Shape;685;p11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5"/>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Doc/Schema Generation</a:t>
            </a:r>
            <a:endParaRPr/>
          </a:p>
        </p:txBody>
      </p:sp>
      <p:sp>
        <p:nvSpPr>
          <p:cNvPr id="691" name="Google Shape;691;p115"/>
          <p:cNvSpPr txBox="1"/>
          <p:nvPr>
            <p:ph idx="1" type="body"/>
          </p:nvPr>
        </p:nvSpPr>
        <p:spPr>
          <a:xfrm>
            <a:off x="415184" y="1536633"/>
            <a:ext cx="53280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2100"/>
              </a:spcAft>
              <a:buNone/>
            </a:pPr>
            <a:r>
              <a:rPr lang="en-GB"/>
              <a:t>JENKISN</a:t>
            </a:r>
            <a:r>
              <a:rPr lang="en-GB"/>
              <a:t>/plugin/configuration-as-code/</a:t>
            </a:r>
            <a:endParaRPr/>
          </a:p>
        </p:txBody>
      </p:sp>
      <p:sp>
        <p:nvSpPr>
          <p:cNvPr id="692" name="Google Shape;692;p11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693" name="Google Shape;693;p115"/>
          <p:cNvSpPr txBox="1"/>
          <p:nvPr>
            <p:ph idx="2" type="body"/>
          </p:nvPr>
        </p:nvSpPr>
        <p:spPr>
          <a:xfrm>
            <a:off x="6436753" y="1536633"/>
            <a:ext cx="53280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2100"/>
              </a:spcAft>
              <a:buClr>
                <a:schemeClr val="dk2"/>
              </a:buClr>
              <a:buSzPts val="1500"/>
              <a:buFont typeface="Arial"/>
              <a:buNone/>
            </a:pPr>
            <a:r>
              <a:rPr lang="en-GB"/>
              <a:t>JENKINS/plugin/configuration-as-code/schema</a:t>
            </a:r>
            <a:endParaRPr/>
          </a:p>
        </p:txBody>
      </p:sp>
      <p:pic>
        <p:nvPicPr>
          <p:cNvPr id="694" name="Google Shape;694;p115"/>
          <p:cNvPicPr preferRelativeResize="0"/>
          <p:nvPr/>
        </p:nvPicPr>
        <p:blipFill rotWithShape="1">
          <a:blip r:embed="rId3">
            <a:alphaModFix/>
          </a:blip>
          <a:srcRect b="3521" l="0" r="0" t="0"/>
          <a:stretch/>
        </p:blipFill>
        <p:spPr>
          <a:xfrm>
            <a:off x="714950" y="2033825"/>
            <a:ext cx="4467051" cy="4226550"/>
          </a:xfrm>
          <a:prstGeom prst="rect">
            <a:avLst/>
          </a:prstGeom>
          <a:noFill/>
          <a:ln>
            <a:noFill/>
          </a:ln>
        </p:spPr>
      </p:pic>
      <p:pic>
        <p:nvPicPr>
          <p:cNvPr id="695" name="Google Shape;695;p115"/>
          <p:cNvPicPr preferRelativeResize="0"/>
          <p:nvPr/>
        </p:nvPicPr>
        <p:blipFill>
          <a:blip r:embed="rId4">
            <a:alphaModFix/>
          </a:blip>
          <a:stretch>
            <a:fillRect/>
          </a:stretch>
        </p:blipFill>
        <p:spPr>
          <a:xfrm>
            <a:off x="6539325" y="2109500"/>
            <a:ext cx="5612400" cy="4150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6"/>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Corner cases</a:t>
            </a:r>
            <a:endParaRPr/>
          </a:p>
        </p:txBody>
      </p:sp>
      <p:sp>
        <p:nvSpPr>
          <p:cNvPr id="701" name="Google Shape;701;p116"/>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2"/>
                </a:solidFill>
              </a:rPr>
              <a:t>‹#›</a:t>
            </a:fld>
            <a:endParaRPr>
              <a:solidFill>
                <a:schemeClr val="lt2"/>
              </a:solidFill>
            </a:endParaRPr>
          </a:p>
        </p:txBody>
      </p:sp>
      <p:sp>
        <p:nvSpPr>
          <p:cNvPr id="702" name="Google Shape;702;p116"/>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Some components hardly fit this model</a:t>
            </a:r>
            <a:endParaRPr/>
          </a:p>
          <a:p>
            <a:pPr indent="0" lvl="0" marL="0" rtl="0" algn="l">
              <a:spcBef>
                <a:spcPts val="2100"/>
              </a:spcBef>
              <a:spcAft>
                <a:spcPts val="0"/>
              </a:spcAft>
              <a:buNone/>
            </a:pPr>
            <a:r>
              <a:rPr lang="en-GB"/>
              <a:t>For those we can develop dedicated Configurator adapter classes.</a:t>
            </a:r>
            <a:endParaRPr/>
          </a:p>
          <a:p>
            <a:pPr indent="0" lvl="0" marL="0" rtl="0" algn="l">
              <a:spcBef>
                <a:spcPts val="2100"/>
              </a:spcBef>
              <a:spcAft>
                <a:spcPts val="21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7"/>
          <p:cNvSpPr txBox="1"/>
          <p:nvPr>
            <p:ph type="title"/>
          </p:nvPr>
        </p:nvSpPr>
        <p:spPr>
          <a:xfrm>
            <a:off x="653025" y="1988925"/>
            <a:ext cx="7464600" cy="4167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Under the hood</a:t>
            </a:r>
            <a:endParaRPr/>
          </a:p>
        </p:txBody>
      </p:sp>
      <p:sp>
        <p:nvSpPr>
          <p:cNvPr id="708" name="Google Shape;708;p117"/>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pic>
        <p:nvPicPr>
          <p:cNvPr id="709" name="Google Shape;709;p117"/>
          <p:cNvPicPr preferRelativeResize="0"/>
          <p:nvPr/>
        </p:nvPicPr>
        <p:blipFill>
          <a:blip r:embed="rId3">
            <a:alphaModFix/>
          </a:blip>
          <a:stretch>
            <a:fillRect/>
          </a:stretch>
        </p:blipFill>
        <p:spPr>
          <a:xfrm>
            <a:off x="8332221" y="1512133"/>
            <a:ext cx="3656271" cy="46394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18"/>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Root Elements   →   </a:t>
            </a:r>
            <a:r>
              <a:rPr b="0" lang="en-GB">
                <a:solidFill>
                  <a:srgbClr val="A9B7C6"/>
                </a:solidFill>
                <a:highlight>
                  <a:srgbClr val="2B2B2B"/>
                </a:highlight>
                <a:latin typeface="Arial"/>
                <a:ea typeface="Arial"/>
                <a:cs typeface="Arial"/>
                <a:sym typeface="Arial"/>
              </a:rPr>
              <a:t>RootElementConfigurator</a:t>
            </a:r>
            <a:endParaRPr/>
          </a:p>
        </p:txBody>
      </p:sp>
      <p:sp>
        <p:nvSpPr>
          <p:cNvPr id="715" name="Google Shape;715;p118"/>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716" name="Google Shape;716;p118"/>
          <p:cNvSpPr txBox="1"/>
          <p:nvPr/>
        </p:nvSpPr>
        <p:spPr>
          <a:xfrm>
            <a:off x="2459170" y="1840150"/>
            <a:ext cx="7416300" cy="4374300"/>
          </a:xfrm>
          <a:prstGeom prst="rect">
            <a:avLst/>
          </a:prstGeom>
          <a:solidFill>
            <a:srgbClr val="262626"/>
          </a:solidFill>
          <a:ln>
            <a:noFill/>
          </a:ln>
        </p:spPr>
        <p:txBody>
          <a:bodyPr anchorCtr="0" anchor="t" bIns="121825" lIns="121825" spcFirstLastPara="1" rIns="121825" wrap="square" tIns="121825">
            <a:noAutofit/>
          </a:bodyPr>
          <a:lstStyle/>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jenkins: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securityRealm:</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ldap:</a:t>
            </a:r>
            <a:endParaRPr b="1" sz="1500">
              <a:solidFill>
                <a:srgbClr val="595959"/>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configurations: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a:t>
            </a: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server: </a:t>
            </a:r>
            <a:r>
              <a:rPr lang="en-GB" sz="1500">
                <a:solidFill>
                  <a:srgbClr val="A9B7C6"/>
                </a:solidFill>
                <a:highlight>
                  <a:srgbClr val="2B2B2B"/>
                </a:highlight>
                <a:latin typeface="Consolas"/>
                <a:ea typeface="Consolas"/>
                <a:cs typeface="Consolas"/>
                <a:sym typeface="Consolas"/>
              </a:rPr>
              <a:t>ldap.acme.com</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rootDN: </a:t>
            </a:r>
            <a:r>
              <a:rPr lang="en-GB" sz="1500">
                <a:solidFill>
                  <a:srgbClr val="A9B7C6"/>
                </a:solidFill>
                <a:highlight>
                  <a:srgbClr val="2B2B2B"/>
                </a:highlight>
                <a:latin typeface="Consolas"/>
                <a:ea typeface="Consolas"/>
                <a:cs typeface="Consolas"/>
                <a:sym typeface="Consolas"/>
              </a:rPr>
              <a:t>dc=acme,dc=fr</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managerPasswordSecret: </a:t>
            </a:r>
            <a:r>
              <a:rPr lang="en-GB" sz="1500">
                <a:solidFill>
                  <a:srgbClr val="A9B7C6"/>
                </a:solidFill>
                <a:highlight>
                  <a:srgbClr val="2B2B2B"/>
                </a:highlight>
                <a:latin typeface="Consolas"/>
                <a:ea typeface="Consolas"/>
                <a:cs typeface="Consolas"/>
                <a:sym typeface="Consolas"/>
              </a:rPr>
              <a:t>${LDAP_PASSWORD}</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cache:</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size: </a:t>
            </a:r>
            <a:r>
              <a:rPr lang="en-GB" sz="1500">
                <a:solidFill>
                  <a:srgbClr val="A9B7C6"/>
                </a:solidFill>
                <a:highlight>
                  <a:srgbClr val="2B2B2B"/>
                </a:highlight>
                <a:latin typeface="Consolas"/>
                <a:ea typeface="Consolas"/>
                <a:cs typeface="Consolas"/>
                <a:sym typeface="Consolas"/>
              </a:rPr>
              <a:t>100</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ttl: </a:t>
            </a:r>
            <a:r>
              <a:rPr lang="en-GB" sz="1500">
                <a:solidFill>
                  <a:srgbClr val="A9B7C6"/>
                </a:solidFill>
                <a:highlight>
                  <a:srgbClr val="2B2B2B"/>
                </a:highlight>
                <a:latin typeface="Consolas"/>
                <a:ea typeface="Consolas"/>
                <a:cs typeface="Consolas"/>
                <a:sym typeface="Consolas"/>
              </a:rPr>
              <a:t>10</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userIdStrategy: </a:t>
            </a:r>
            <a:r>
              <a:rPr lang="en-GB" sz="1500">
                <a:solidFill>
                  <a:srgbClr val="A9B7C6"/>
                </a:solidFill>
                <a:highlight>
                  <a:srgbClr val="2B2B2B"/>
                </a:highlight>
                <a:latin typeface="Consolas"/>
                <a:ea typeface="Consolas"/>
                <a:cs typeface="Consolas"/>
                <a:sym typeface="Consolas"/>
              </a:rPr>
              <a:t>CaseSensitive</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groupIdStrategy: </a:t>
            </a:r>
            <a:r>
              <a:rPr lang="en-GB" sz="1500">
                <a:solidFill>
                  <a:srgbClr val="A9B7C6"/>
                </a:solidFill>
                <a:highlight>
                  <a:srgbClr val="2B2B2B"/>
                </a:highlight>
                <a:latin typeface="Consolas"/>
                <a:ea typeface="Consolas"/>
                <a:cs typeface="Consolas"/>
                <a:sym typeface="Consolas"/>
              </a:rPr>
              <a:t>CaseSensitive</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tool:</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git: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chemeClr val="dk2"/>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installations: </a:t>
            </a:r>
            <a:endParaRPr sz="1500">
              <a:solidFill>
                <a:srgbClr val="A9B7C6"/>
              </a:solidFill>
              <a:highlight>
                <a:srgbClr val="2B2B2B"/>
              </a:highlight>
              <a:latin typeface="Consolas"/>
              <a:ea typeface="Consolas"/>
              <a:cs typeface="Consolas"/>
              <a:sym typeface="Consolas"/>
            </a:endParaRPr>
          </a:p>
          <a:p>
            <a:pPr indent="0" lvl="0" marL="609600" rtl="0" algn="l">
              <a:spcBef>
                <a:spcPts val="0"/>
              </a:spcBef>
              <a:spcAft>
                <a:spcPts val="0"/>
              </a:spcAft>
              <a:buClr>
                <a:schemeClr val="dk2"/>
              </a:buClr>
              <a:buSzPts val="1500"/>
              <a:buFont typeface="Arial"/>
              <a:buNone/>
            </a:pPr>
            <a:r>
              <a:rPr lang="en-GB" sz="1500">
                <a:solidFill>
                  <a:srgbClr val="A9B7C6"/>
                </a:solidFill>
                <a:highlight>
                  <a:srgbClr val="2B2B2B"/>
                </a:highlight>
                <a:latin typeface="Consolas"/>
                <a:ea typeface="Consolas"/>
                <a:cs typeface="Consolas"/>
                <a:sym typeface="Consolas"/>
              </a:rPr>
              <a:t>   - </a:t>
            </a:r>
            <a:r>
              <a:rPr b="1" lang="en-GB" sz="1500">
                <a:solidFill>
                  <a:srgbClr val="CC7832"/>
                </a:solidFill>
                <a:highlight>
                  <a:srgbClr val="2B2B2B"/>
                </a:highlight>
                <a:latin typeface="Consolas"/>
                <a:ea typeface="Consolas"/>
                <a:cs typeface="Consolas"/>
                <a:sym typeface="Consolas"/>
              </a:rPr>
              <a:t>name: </a:t>
            </a:r>
            <a:r>
              <a:rPr lang="en-GB" sz="1500">
                <a:solidFill>
                  <a:srgbClr val="A9B7C6"/>
                </a:solidFill>
                <a:highlight>
                  <a:srgbClr val="2B2B2B"/>
                </a:highlight>
                <a:latin typeface="Consolas"/>
                <a:ea typeface="Consolas"/>
                <a:cs typeface="Consolas"/>
                <a:sym typeface="Consolas"/>
              </a:rPr>
              <a:t>git</a:t>
            </a:r>
            <a:endParaRPr sz="1500">
              <a:solidFill>
                <a:srgbClr val="A9B7C6"/>
              </a:solidFill>
              <a:highlight>
                <a:srgbClr val="2B2B2B"/>
              </a:highlight>
              <a:latin typeface="Consolas"/>
              <a:ea typeface="Consolas"/>
              <a:cs typeface="Consolas"/>
              <a:sym typeface="Consolas"/>
            </a:endParaRPr>
          </a:p>
          <a:p>
            <a:pPr indent="0" lvl="0" marL="609600" rtl="0" algn="l">
              <a:spcBef>
                <a:spcPts val="0"/>
              </a:spcBef>
              <a:spcAft>
                <a:spcPts val="0"/>
              </a:spcAft>
              <a:buClr>
                <a:schemeClr val="dk2"/>
              </a:buClr>
              <a:buSzPts val="1500"/>
              <a:buFont typeface="Arial"/>
              <a:buNone/>
            </a:pPr>
            <a:r>
              <a:rPr lang="en-GB" sz="1500">
                <a:solidFill>
                  <a:srgbClr val="A9B7C6"/>
                </a:solidFill>
                <a:highlight>
                  <a:srgbClr val="2B2B2B"/>
                </a:highlight>
                <a:latin typeface="Consolas"/>
                <a:ea typeface="Consolas"/>
                <a:cs typeface="Consolas"/>
                <a:sym typeface="Consolas"/>
              </a:rPr>
              <a:t>   - </a:t>
            </a:r>
            <a:r>
              <a:rPr b="1" lang="en-GB" sz="1500">
                <a:solidFill>
                  <a:srgbClr val="CC7832"/>
                </a:solidFill>
                <a:highlight>
                  <a:srgbClr val="2B2B2B"/>
                </a:highlight>
                <a:latin typeface="Consolas"/>
                <a:ea typeface="Consolas"/>
                <a:cs typeface="Consolas"/>
                <a:sym typeface="Consolas"/>
              </a:rPr>
              <a:t>path: </a:t>
            </a:r>
            <a:r>
              <a:rPr lang="en-GB" sz="1500">
                <a:solidFill>
                  <a:srgbClr val="A9B7C6"/>
                </a:solidFill>
                <a:highlight>
                  <a:srgbClr val="2B2B2B"/>
                </a:highlight>
                <a:latin typeface="Consolas"/>
                <a:ea typeface="Consolas"/>
                <a:cs typeface="Consolas"/>
                <a:sym typeface="Consolas"/>
              </a:rPr>
              <a:t>/bin/git</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t/>
            </a:r>
            <a:endParaRPr sz="1900">
              <a:latin typeface="Consolas"/>
              <a:ea typeface="Consolas"/>
              <a:cs typeface="Consolas"/>
              <a:sym typeface="Consolas"/>
            </a:endParaRPr>
          </a:p>
        </p:txBody>
      </p:sp>
      <p:sp>
        <p:nvSpPr>
          <p:cNvPr id="717" name="Google Shape;717;p118"/>
          <p:cNvSpPr/>
          <p:nvPr/>
        </p:nvSpPr>
        <p:spPr>
          <a:xfrm>
            <a:off x="2196500" y="1796150"/>
            <a:ext cx="1438500" cy="538800"/>
          </a:xfrm>
          <a:prstGeom prst="ellipse">
            <a:avLst/>
          </a:prstGeom>
          <a:noFill/>
          <a:ln cap="flat" cmpd="sng" w="38100">
            <a:solidFill>
              <a:srgbClr val="FF0000"/>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718" name="Google Shape;718;p118"/>
          <p:cNvSpPr/>
          <p:nvPr/>
        </p:nvSpPr>
        <p:spPr>
          <a:xfrm>
            <a:off x="2124905" y="4791717"/>
            <a:ext cx="1438500" cy="538800"/>
          </a:xfrm>
          <a:prstGeom prst="ellipse">
            <a:avLst/>
          </a:prstGeom>
          <a:noFill/>
          <a:ln cap="flat" cmpd="sng" w="38100">
            <a:solidFill>
              <a:srgbClr val="FF0000"/>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19"/>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Root Element </a:t>
            </a:r>
            <a:endParaRPr/>
          </a:p>
        </p:txBody>
      </p:sp>
      <p:sp>
        <p:nvSpPr>
          <p:cNvPr id="724" name="Google Shape;724;p119"/>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457200" lvl="0" marL="609600" rtl="0" algn="l">
              <a:spcBef>
                <a:spcPts val="0"/>
              </a:spcBef>
              <a:spcAft>
                <a:spcPts val="0"/>
              </a:spcAft>
              <a:buSzPts val="2400"/>
              <a:buChar char="●"/>
            </a:pPr>
            <a:r>
              <a:rPr lang="en-GB"/>
              <a:t>JenkinsConfigurator</a:t>
            </a:r>
            <a:br>
              <a:rPr lang="en-GB"/>
            </a:br>
            <a:r>
              <a:rPr lang="en-GB"/>
              <a:t>“</a:t>
            </a:r>
            <a:r>
              <a:rPr lang="en-GB">
                <a:latin typeface="Courier New"/>
                <a:ea typeface="Courier New"/>
                <a:cs typeface="Courier New"/>
                <a:sym typeface="Courier New"/>
              </a:rPr>
              <a:t>jenkins</a:t>
            </a:r>
            <a:r>
              <a:rPr lang="en-GB"/>
              <a:t>” → Jenkins.instance root object</a:t>
            </a:r>
            <a:br>
              <a:rPr lang="en-GB"/>
            </a:br>
            <a:endParaRPr sz="1300"/>
          </a:p>
          <a:p>
            <a:pPr indent="-457200" lvl="0" marL="609600" rtl="0" algn="l">
              <a:spcBef>
                <a:spcPts val="0"/>
              </a:spcBef>
              <a:spcAft>
                <a:spcPts val="0"/>
              </a:spcAft>
              <a:buSzPts val="2400"/>
              <a:buChar char="●"/>
            </a:pPr>
            <a:r>
              <a:rPr lang="en-GB"/>
              <a:t>GlobalConfigurationCategoryConfigurator</a:t>
            </a:r>
            <a:br>
              <a:rPr lang="en-GB"/>
            </a:br>
            <a:r>
              <a:rPr lang="en-GB"/>
              <a:t>“</a:t>
            </a:r>
            <a:r>
              <a:rPr lang="en-GB">
                <a:latin typeface="Courier New"/>
                <a:ea typeface="Courier New"/>
                <a:cs typeface="Courier New"/>
                <a:sym typeface="Courier New"/>
              </a:rPr>
              <a:t>tools</a:t>
            </a:r>
            <a:r>
              <a:rPr lang="en-GB"/>
              <a:t>”, “</a:t>
            </a:r>
            <a:r>
              <a:rPr lang="en-GB">
                <a:latin typeface="Courier New"/>
                <a:ea typeface="Courier New"/>
                <a:cs typeface="Courier New"/>
                <a:sym typeface="Courier New"/>
              </a:rPr>
              <a:t>security</a:t>
            </a:r>
            <a:r>
              <a:rPr lang="en-GB"/>
              <a:t>”, … → Descriptors grouped by categories</a:t>
            </a:r>
            <a:br>
              <a:rPr lang="en-GB"/>
            </a:br>
            <a:endParaRPr sz="1300"/>
          </a:p>
          <a:p>
            <a:pPr indent="-457200" lvl="0" marL="609600" rtl="0" algn="l">
              <a:spcBef>
                <a:spcPts val="0"/>
              </a:spcBef>
              <a:spcAft>
                <a:spcPts val="0"/>
              </a:spcAft>
              <a:buSzPts val="2400"/>
              <a:buChar char="●"/>
            </a:pPr>
            <a:r>
              <a:rPr lang="en-GB"/>
              <a:t>DescriptorRootElementConfigurator</a:t>
            </a:r>
            <a:br>
              <a:rPr lang="en-GB"/>
            </a:br>
            <a:r>
              <a:rPr lang="en-GB"/>
              <a:t>Uncategorized Descriptors </a:t>
            </a:r>
            <a:r>
              <a:rPr i="1" lang="en-GB" u="sng"/>
              <a:t>with</a:t>
            </a:r>
            <a:r>
              <a:rPr lang="en-GB"/>
              <a:t> a global configuration page</a:t>
            </a:r>
            <a:br>
              <a:rPr lang="en-GB"/>
            </a:br>
            <a:r>
              <a:rPr lang="en-GB"/>
              <a:t>“</a:t>
            </a:r>
            <a:r>
              <a:rPr lang="en-GB">
                <a:latin typeface="Courier New"/>
                <a:ea typeface="Courier New"/>
                <a:cs typeface="Courier New"/>
                <a:sym typeface="Courier New"/>
              </a:rPr>
              <a:t>mailer</a:t>
            </a:r>
            <a:r>
              <a:rPr lang="en-GB"/>
              <a:t>”, ...</a:t>
            </a:r>
            <a:br>
              <a:rPr lang="en-GB"/>
            </a:br>
            <a:endParaRPr sz="1300"/>
          </a:p>
          <a:p>
            <a:pPr indent="-457200" lvl="0" marL="609600" rtl="0" algn="l">
              <a:spcBef>
                <a:spcPts val="0"/>
              </a:spcBef>
              <a:spcAft>
                <a:spcPts val="0"/>
              </a:spcAft>
              <a:buSzPts val="2400"/>
              <a:buChar char="●"/>
            </a:pPr>
            <a:r>
              <a:rPr lang="en-GB"/>
              <a:t>CredentialsRootConfigurator</a:t>
            </a:r>
            <a:br>
              <a:rPr lang="en-GB"/>
            </a:br>
            <a:r>
              <a:rPr lang="en-GB"/>
              <a:t>“</a:t>
            </a:r>
            <a:r>
              <a:rPr lang="en-GB">
                <a:latin typeface="Courier New"/>
                <a:ea typeface="Courier New"/>
                <a:cs typeface="Courier New"/>
                <a:sym typeface="Courier New"/>
              </a:rPr>
              <a:t>credentials</a:t>
            </a:r>
            <a:r>
              <a:rPr lang="en-GB"/>
              <a:t>” → Glue code for credentials plugin (more on this later)</a:t>
            </a:r>
            <a:br>
              <a:rPr lang="en-GB"/>
            </a:br>
            <a:endParaRPr/>
          </a:p>
        </p:txBody>
      </p:sp>
      <p:sp>
        <p:nvSpPr>
          <p:cNvPr id="725" name="Google Shape;725;p119"/>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0"/>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Child element</a:t>
            </a:r>
            <a:r>
              <a:rPr lang="en-GB"/>
              <a:t>   →   </a:t>
            </a:r>
            <a:r>
              <a:rPr b="0" lang="en-GB">
                <a:solidFill>
                  <a:srgbClr val="A9B7C6"/>
                </a:solidFill>
                <a:highlight>
                  <a:srgbClr val="2B2B2B"/>
                </a:highlight>
                <a:latin typeface="Arial"/>
                <a:ea typeface="Arial"/>
                <a:cs typeface="Arial"/>
                <a:sym typeface="Arial"/>
              </a:rPr>
              <a:t>Attribute</a:t>
            </a:r>
            <a:endParaRPr/>
          </a:p>
        </p:txBody>
      </p:sp>
      <p:sp>
        <p:nvSpPr>
          <p:cNvPr id="731" name="Google Shape;731;p120"/>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2100"/>
              </a:spcAft>
              <a:buNone/>
            </a:pPr>
            <a:r>
              <a:t/>
            </a:r>
            <a:endParaRPr/>
          </a:p>
        </p:txBody>
      </p:sp>
      <p:sp>
        <p:nvSpPr>
          <p:cNvPr id="732" name="Google Shape;732;p12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733" name="Google Shape;733;p120"/>
          <p:cNvSpPr txBox="1"/>
          <p:nvPr/>
        </p:nvSpPr>
        <p:spPr>
          <a:xfrm>
            <a:off x="2459170" y="2219000"/>
            <a:ext cx="7416300" cy="3156900"/>
          </a:xfrm>
          <a:prstGeom prst="rect">
            <a:avLst/>
          </a:prstGeom>
          <a:solidFill>
            <a:srgbClr val="262626"/>
          </a:solidFill>
          <a:ln>
            <a:noFill/>
          </a:ln>
        </p:spPr>
        <p:txBody>
          <a:bodyPr anchorCtr="0" anchor="t" bIns="121825" lIns="121825" spcFirstLastPara="1" rIns="121825" wrap="square" tIns="121825">
            <a:noAutofit/>
          </a:bodyPr>
          <a:lstStyle/>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jenkins: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securityRealm:</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ldap:</a:t>
            </a:r>
            <a:endParaRPr b="1" sz="1500">
              <a:solidFill>
                <a:srgbClr val="595959"/>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configurations: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a:t>
            </a: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server: </a:t>
            </a:r>
            <a:r>
              <a:rPr lang="en-GB" sz="1500">
                <a:solidFill>
                  <a:srgbClr val="A9B7C6"/>
                </a:solidFill>
                <a:highlight>
                  <a:srgbClr val="2B2B2B"/>
                </a:highlight>
                <a:latin typeface="Consolas"/>
                <a:ea typeface="Consolas"/>
                <a:cs typeface="Consolas"/>
                <a:sym typeface="Consolas"/>
              </a:rPr>
              <a:t>ldap.acme.com</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rootDN: </a:t>
            </a:r>
            <a:r>
              <a:rPr lang="en-GB" sz="1500">
                <a:solidFill>
                  <a:srgbClr val="A9B7C6"/>
                </a:solidFill>
                <a:highlight>
                  <a:srgbClr val="2B2B2B"/>
                </a:highlight>
                <a:latin typeface="Consolas"/>
                <a:ea typeface="Consolas"/>
                <a:cs typeface="Consolas"/>
                <a:sym typeface="Consolas"/>
              </a:rPr>
              <a:t>dc=acme,dc=fr</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managerPasswordSecret: </a:t>
            </a:r>
            <a:r>
              <a:rPr lang="en-GB" sz="1500">
                <a:solidFill>
                  <a:srgbClr val="A9B7C6"/>
                </a:solidFill>
                <a:highlight>
                  <a:srgbClr val="2B2B2B"/>
                </a:highlight>
                <a:latin typeface="Consolas"/>
                <a:ea typeface="Consolas"/>
                <a:cs typeface="Consolas"/>
                <a:sym typeface="Consolas"/>
              </a:rPr>
              <a:t>${LDAP_PASSWORD}</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cache:</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size: </a:t>
            </a:r>
            <a:r>
              <a:rPr lang="en-GB" sz="1500">
                <a:solidFill>
                  <a:srgbClr val="A9B7C6"/>
                </a:solidFill>
                <a:highlight>
                  <a:srgbClr val="2B2B2B"/>
                </a:highlight>
                <a:latin typeface="Consolas"/>
                <a:ea typeface="Consolas"/>
                <a:cs typeface="Consolas"/>
                <a:sym typeface="Consolas"/>
              </a:rPr>
              <a:t>100</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ttl: </a:t>
            </a:r>
            <a:r>
              <a:rPr lang="en-GB" sz="1500">
                <a:solidFill>
                  <a:srgbClr val="A9B7C6"/>
                </a:solidFill>
                <a:highlight>
                  <a:srgbClr val="2B2B2B"/>
                </a:highlight>
                <a:latin typeface="Consolas"/>
                <a:ea typeface="Consolas"/>
                <a:cs typeface="Consolas"/>
                <a:sym typeface="Consolas"/>
              </a:rPr>
              <a:t>10</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userIdStrategy: </a:t>
            </a:r>
            <a:r>
              <a:rPr lang="en-GB" sz="1500">
                <a:solidFill>
                  <a:srgbClr val="A9B7C6"/>
                </a:solidFill>
                <a:highlight>
                  <a:srgbClr val="2B2B2B"/>
                </a:highlight>
                <a:latin typeface="Consolas"/>
                <a:ea typeface="Consolas"/>
                <a:cs typeface="Consolas"/>
                <a:sym typeface="Consolas"/>
              </a:rPr>
              <a:t>CaseSensitive</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groupIdStrategy: </a:t>
            </a:r>
            <a:r>
              <a:rPr lang="en-GB" sz="1500">
                <a:solidFill>
                  <a:srgbClr val="A9B7C6"/>
                </a:solidFill>
                <a:highlight>
                  <a:srgbClr val="2B2B2B"/>
                </a:highlight>
                <a:latin typeface="Consolas"/>
                <a:ea typeface="Consolas"/>
                <a:cs typeface="Consolas"/>
                <a:sym typeface="Consolas"/>
              </a:rPr>
              <a:t>CaseSensitive</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t/>
            </a:r>
            <a:endParaRPr sz="1900">
              <a:latin typeface="Consolas"/>
              <a:ea typeface="Consolas"/>
              <a:cs typeface="Consolas"/>
              <a:sym typeface="Consolas"/>
            </a:endParaRPr>
          </a:p>
        </p:txBody>
      </p:sp>
      <p:sp>
        <p:nvSpPr>
          <p:cNvPr id="734" name="Google Shape;734;p120"/>
          <p:cNvSpPr/>
          <p:nvPr/>
        </p:nvSpPr>
        <p:spPr>
          <a:xfrm>
            <a:off x="2756639" y="2438867"/>
            <a:ext cx="1570500" cy="538800"/>
          </a:xfrm>
          <a:prstGeom prst="ellipse">
            <a:avLst/>
          </a:prstGeom>
          <a:noFill/>
          <a:ln cap="flat" cmpd="sng" w="38100">
            <a:solidFill>
              <a:srgbClr val="FF0000"/>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1"/>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Attribute</a:t>
            </a:r>
            <a:endParaRPr/>
          </a:p>
        </p:txBody>
      </p:sp>
      <p:sp>
        <p:nvSpPr>
          <p:cNvPr id="740" name="Google Shape;740;p121"/>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Configurator do describe a target component as a set of Attributes</a:t>
            </a:r>
            <a:endParaRPr/>
          </a:p>
          <a:p>
            <a:pPr indent="0" lvl="0" marL="0" rtl="0" algn="l">
              <a:spcBef>
                <a:spcPts val="2100"/>
              </a:spcBef>
              <a:spcAft>
                <a:spcPts val="0"/>
              </a:spcAft>
              <a:buNone/>
            </a:pPr>
            <a:r>
              <a:rPr lang="en-GB"/>
              <a:t>Attribute handle :</a:t>
            </a:r>
            <a:endParaRPr/>
          </a:p>
          <a:p>
            <a:pPr indent="-457200" lvl="0" marL="609600" rtl="0" algn="l">
              <a:spcBef>
                <a:spcPts val="2100"/>
              </a:spcBef>
              <a:spcAft>
                <a:spcPts val="0"/>
              </a:spcAft>
              <a:buSzPts val="2400"/>
              <a:buChar char="●"/>
            </a:pPr>
            <a:r>
              <a:rPr lang="en-GB"/>
              <a:t>Name</a:t>
            </a:r>
            <a:endParaRPr/>
          </a:p>
          <a:p>
            <a:pPr indent="-457200" lvl="0" marL="609600" rtl="0" algn="l">
              <a:spcBef>
                <a:spcPts val="0"/>
              </a:spcBef>
              <a:spcAft>
                <a:spcPts val="0"/>
              </a:spcAft>
              <a:buSzPts val="2400"/>
              <a:buChar char="●"/>
            </a:pPr>
            <a:r>
              <a:rPr lang="en-GB"/>
              <a:t>Type (inferred by reflection on generics)</a:t>
            </a:r>
            <a:endParaRPr/>
          </a:p>
          <a:p>
            <a:pPr indent="-457200" lvl="0" marL="609600" rtl="0" algn="l">
              <a:spcBef>
                <a:spcPts val="0"/>
              </a:spcBef>
              <a:spcAft>
                <a:spcPts val="0"/>
              </a:spcAft>
              <a:buSzPts val="2400"/>
              <a:buChar char="●"/>
            </a:pPr>
            <a:r>
              <a:rPr lang="en-GB"/>
              <a:t>Multiplicity (Collection&lt;x&gt;)</a:t>
            </a:r>
            <a:endParaRPr/>
          </a:p>
          <a:p>
            <a:pPr indent="-457200" lvl="0" marL="609600" rtl="0" algn="l">
              <a:spcBef>
                <a:spcPts val="0"/>
              </a:spcBef>
              <a:spcAft>
                <a:spcPts val="0"/>
              </a:spcAft>
              <a:buSzPts val="2400"/>
              <a:buChar char="●"/>
            </a:pPr>
            <a:r>
              <a:rPr lang="en-GB"/>
              <a:t>Setting value</a:t>
            </a:r>
            <a:endParaRPr/>
          </a:p>
        </p:txBody>
      </p:sp>
      <p:sp>
        <p:nvSpPr>
          <p:cNvPr id="741" name="Google Shape;741;p121"/>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7"/>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408" name="Google Shape;408;p77"/>
          <p:cNvSpPr txBox="1"/>
          <p:nvPr>
            <p:ph idx="1" type="body"/>
          </p:nvPr>
        </p:nvSpPr>
        <p:spPr>
          <a:xfrm>
            <a:off x="415184" y="1155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b="1" lang="en-GB" sz="4800">
                <a:solidFill>
                  <a:srgbClr val="00005F"/>
                </a:solidFill>
              </a:rPr>
              <a:t>Infrastructure</a:t>
            </a:r>
            <a:r>
              <a:rPr lang="en-GB" sz="4800"/>
              <a:t> </a:t>
            </a:r>
            <a:r>
              <a:rPr i="1" lang="en-GB" sz="4800"/>
              <a:t>as Code</a:t>
            </a:r>
            <a:endParaRPr i="1" sz="4800"/>
          </a:p>
          <a:p>
            <a:pPr indent="0" lvl="0" marL="0" rtl="0" algn="l">
              <a:spcBef>
                <a:spcPts val="2100"/>
              </a:spcBef>
              <a:spcAft>
                <a:spcPts val="0"/>
              </a:spcAft>
              <a:buNone/>
            </a:pPr>
            <a:r>
              <a:rPr b="1" lang="en-GB" sz="4800">
                <a:solidFill>
                  <a:srgbClr val="00005F"/>
                </a:solidFill>
              </a:rPr>
              <a:t>Environment</a:t>
            </a:r>
            <a:r>
              <a:rPr lang="en-GB" sz="4800"/>
              <a:t> </a:t>
            </a:r>
            <a:r>
              <a:rPr i="1" lang="en-GB" sz="4800"/>
              <a:t>as Code</a:t>
            </a:r>
            <a:endParaRPr i="1" sz="4800"/>
          </a:p>
          <a:p>
            <a:pPr indent="0" lvl="0" marL="0" rtl="0" algn="l">
              <a:spcBef>
                <a:spcPts val="2100"/>
              </a:spcBef>
              <a:spcAft>
                <a:spcPts val="0"/>
              </a:spcAft>
              <a:buNone/>
            </a:pPr>
            <a:r>
              <a:rPr b="1" lang="en-GB" sz="4800">
                <a:solidFill>
                  <a:srgbClr val="00005F"/>
                </a:solidFill>
              </a:rPr>
              <a:t>Architecture</a:t>
            </a:r>
            <a:r>
              <a:rPr lang="en-GB" sz="4800"/>
              <a:t> </a:t>
            </a:r>
            <a:r>
              <a:rPr i="1" lang="en-GB" sz="4800"/>
              <a:t>as Code</a:t>
            </a:r>
            <a:endParaRPr i="1" sz="4800"/>
          </a:p>
          <a:p>
            <a:pPr indent="0" lvl="0" marL="0" rtl="0" algn="l">
              <a:spcBef>
                <a:spcPts val="2100"/>
              </a:spcBef>
              <a:spcAft>
                <a:spcPts val="0"/>
              </a:spcAft>
              <a:buNone/>
            </a:pPr>
            <a:r>
              <a:rPr b="1" lang="en-GB" sz="4800">
                <a:solidFill>
                  <a:srgbClr val="00005F"/>
                </a:solidFill>
              </a:rPr>
              <a:t>CI/CD</a:t>
            </a:r>
            <a:r>
              <a:rPr lang="en-GB" sz="4800"/>
              <a:t> </a:t>
            </a:r>
            <a:r>
              <a:rPr i="1" lang="en-GB" sz="4800"/>
              <a:t>as Code</a:t>
            </a:r>
            <a:endParaRPr i="1" sz="4800"/>
          </a:p>
          <a:p>
            <a:pPr indent="0" lvl="0" marL="0" rtl="0" algn="l">
              <a:spcBef>
                <a:spcPts val="2100"/>
              </a:spcBef>
              <a:spcAft>
                <a:spcPts val="2100"/>
              </a:spcAft>
              <a:buNone/>
            </a:pPr>
            <a:r>
              <a:t/>
            </a:r>
            <a:endParaRPr sz="4800"/>
          </a:p>
        </p:txBody>
      </p:sp>
      <p:pic>
        <p:nvPicPr>
          <p:cNvPr id="409" name="Google Shape;409;p77"/>
          <p:cNvPicPr preferRelativeResize="0"/>
          <p:nvPr/>
        </p:nvPicPr>
        <p:blipFill>
          <a:blip r:embed="rId3">
            <a:alphaModFix/>
          </a:blip>
          <a:stretch>
            <a:fillRect/>
          </a:stretch>
        </p:blipFill>
        <p:spPr>
          <a:xfrm>
            <a:off x="7027993" y="513966"/>
            <a:ext cx="1494104" cy="1960271"/>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410" name="Google Shape;410;p77"/>
          <p:cNvPicPr preferRelativeResize="0"/>
          <p:nvPr/>
        </p:nvPicPr>
        <p:blipFill>
          <a:blip r:embed="rId4">
            <a:alphaModFix/>
          </a:blip>
          <a:stretch>
            <a:fillRect/>
          </a:stretch>
        </p:blipFill>
        <p:spPr>
          <a:xfrm>
            <a:off x="7724229" y="2066888"/>
            <a:ext cx="1494104" cy="1960264"/>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411" name="Google Shape;411;p77"/>
          <p:cNvPicPr preferRelativeResize="0"/>
          <p:nvPr/>
        </p:nvPicPr>
        <p:blipFill>
          <a:blip r:embed="rId5">
            <a:alphaModFix/>
          </a:blip>
          <a:stretch>
            <a:fillRect/>
          </a:stretch>
        </p:blipFill>
        <p:spPr>
          <a:xfrm>
            <a:off x="8753498" y="3141905"/>
            <a:ext cx="1494104" cy="1960264"/>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412" name="Google Shape;412;p77"/>
          <p:cNvPicPr preferRelativeResize="0"/>
          <p:nvPr/>
        </p:nvPicPr>
        <p:blipFill>
          <a:blip r:embed="rId6">
            <a:alphaModFix/>
          </a:blip>
          <a:stretch>
            <a:fillRect/>
          </a:stretch>
        </p:blipFill>
        <p:spPr>
          <a:xfrm>
            <a:off x="10202452" y="4190467"/>
            <a:ext cx="1400206" cy="196027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2"/>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Generic Attribute</a:t>
            </a:r>
            <a:endParaRPr/>
          </a:p>
        </p:txBody>
      </p:sp>
      <p:sp>
        <p:nvSpPr>
          <p:cNvPr id="747" name="Google Shape;747;p122"/>
          <p:cNvSpPr txBox="1"/>
          <p:nvPr>
            <p:ph idx="1" type="body"/>
          </p:nvPr>
        </p:nvSpPr>
        <p:spPr>
          <a:xfrm>
            <a:off x="415184" y="1536633"/>
            <a:ext cx="11349300" cy="4555200"/>
          </a:xfrm>
          <a:prstGeom prst="rect">
            <a:avLst/>
          </a:prstGeom>
          <a:ln cap="flat" cmpd="sng" w="9525">
            <a:solidFill>
              <a:srgbClr val="00FF00"/>
            </a:solidFill>
            <a:prstDash val="solid"/>
            <a:round/>
            <a:headEnd len="sm" w="sm" type="none"/>
            <a:tailEnd len="sm" w="sm" type="none"/>
          </a:ln>
        </p:spPr>
        <p:txBody>
          <a:bodyPr anchorCtr="0" anchor="t" bIns="121825" lIns="121825" spcFirstLastPara="1" rIns="121825" wrap="square" tIns="121825">
            <a:noAutofit/>
          </a:bodyPr>
          <a:lstStyle/>
          <a:p>
            <a:pPr indent="0" lvl="0" marL="0" rtl="0" algn="l">
              <a:spcBef>
                <a:spcPts val="0"/>
              </a:spcBef>
              <a:spcAft>
                <a:spcPts val="0"/>
              </a:spcAft>
              <a:buNone/>
            </a:pPr>
            <a:r>
              <a:rPr lang="en-GB"/>
              <a:t>writable JavaBean property | DataBound constructor parameter</a:t>
            </a:r>
            <a:endParaRPr/>
          </a:p>
          <a:p>
            <a:pPr indent="1308100" lvl="0" marL="0" rtl="0" algn="l">
              <a:spcBef>
                <a:spcPts val="2100"/>
              </a:spcBef>
              <a:spcAft>
                <a:spcPts val="0"/>
              </a:spcAft>
              <a:buClr>
                <a:schemeClr val="dk2"/>
              </a:buClr>
              <a:buSzPts val="1500"/>
              <a:buFont typeface="Arial"/>
              <a:buNone/>
            </a:pPr>
            <a:r>
              <a:rPr lang="en-GB">
                <a:solidFill>
                  <a:srgbClr val="CC7832"/>
                </a:solidFill>
                <a:highlight>
                  <a:srgbClr val="2B2B2B"/>
                </a:highlight>
              </a:rPr>
              <a:t>public void </a:t>
            </a:r>
            <a:r>
              <a:rPr lang="en-GB">
                <a:solidFill>
                  <a:srgbClr val="FFC66D"/>
                </a:solidFill>
                <a:highlight>
                  <a:srgbClr val="2B2B2B"/>
                </a:highlight>
              </a:rPr>
              <a:t>setSecurityRealm</a:t>
            </a:r>
            <a:r>
              <a:rPr lang="en-GB">
                <a:solidFill>
                  <a:srgbClr val="A9B7C6"/>
                </a:solidFill>
                <a:highlight>
                  <a:srgbClr val="2B2B2B"/>
                </a:highlight>
              </a:rPr>
              <a:t>(SecurityRealm securityRealm) {</a:t>
            </a:r>
            <a:endParaRPr>
              <a:solidFill>
                <a:srgbClr val="A9B7C6"/>
              </a:solidFill>
              <a:highlight>
                <a:srgbClr val="2B2B2B"/>
              </a:highlight>
            </a:endParaRPr>
          </a:p>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GB"/>
              <a:t>SecurityRealm is an ExtensionPoint (abstract)</a:t>
            </a:r>
            <a:endParaRPr/>
          </a:p>
          <a:p>
            <a:pPr indent="0" lvl="0" marL="0" rtl="0" algn="l">
              <a:spcBef>
                <a:spcPts val="2100"/>
              </a:spcBef>
              <a:spcAft>
                <a:spcPts val="0"/>
              </a:spcAft>
              <a:buNone/>
            </a:pPr>
            <a:r>
              <a:rPr lang="en-GB"/>
              <a:t>Configuration-as-Code need to identify implementation</a:t>
            </a:r>
            <a:endParaRPr/>
          </a:p>
          <a:p>
            <a:pPr indent="0" lvl="0" marL="0" rtl="0" algn="l">
              <a:spcBef>
                <a:spcPts val="2100"/>
              </a:spcBef>
              <a:spcAft>
                <a:spcPts val="0"/>
              </a:spcAft>
              <a:buNone/>
            </a:pPr>
            <a:r>
              <a:t/>
            </a:r>
            <a:endParaRPr>
              <a:solidFill>
                <a:srgbClr val="A9B7C6"/>
              </a:solidFill>
              <a:highlight>
                <a:srgbClr val="2B2B2B"/>
              </a:highlight>
            </a:endParaRPr>
          </a:p>
          <a:p>
            <a:pPr indent="0" lvl="0" marL="0" rtl="0" algn="l">
              <a:spcBef>
                <a:spcPts val="0"/>
              </a:spcBef>
              <a:spcAft>
                <a:spcPts val="0"/>
              </a:spcAft>
              <a:buClr>
                <a:schemeClr val="dk2"/>
              </a:buClr>
              <a:buSzPts val="1500"/>
              <a:buFont typeface="Arial"/>
              <a:buNone/>
            </a:pPr>
            <a:r>
              <a:t/>
            </a:r>
            <a:endParaRPr>
              <a:solidFill>
                <a:srgbClr val="A9B7C6"/>
              </a:solidFill>
              <a:highlight>
                <a:srgbClr val="2B2B2B"/>
              </a:highlight>
            </a:endParaRPr>
          </a:p>
          <a:p>
            <a:pPr indent="0" lvl="0" marL="0" rtl="0" algn="l">
              <a:spcBef>
                <a:spcPts val="0"/>
              </a:spcBef>
              <a:spcAft>
                <a:spcPts val="2100"/>
              </a:spcAft>
              <a:buNone/>
            </a:pPr>
            <a:r>
              <a:t/>
            </a:r>
            <a:endParaRPr/>
          </a:p>
        </p:txBody>
      </p:sp>
      <p:sp>
        <p:nvSpPr>
          <p:cNvPr id="748" name="Google Shape;748;p12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749" name="Google Shape;749;p122"/>
          <p:cNvSpPr txBox="1"/>
          <p:nvPr/>
        </p:nvSpPr>
        <p:spPr>
          <a:xfrm>
            <a:off x="2239523" y="3009133"/>
            <a:ext cx="7416300" cy="914100"/>
          </a:xfrm>
          <a:prstGeom prst="rect">
            <a:avLst/>
          </a:prstGeom>
          <a:solidFill>
            <a:srgbClr val="262626"/>
          </a:solidFill>
          <a:ln>
            <a:noFill/>
          </a:ln>
        </p:spPr>
        <p:txBody>
          <a:bodyPr anchorCtr="0" anchor="t" bIns="121825" lIns="121825" spcFirstLastPara="1" rIns="121825" wrap="square" tIns="121825">
            <a:noAutofit/>
          </a:bodyPr>
          <a:lstStyle/>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jenkins: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securityRealm:</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ldap:</a:t>
            </a:r>
            <a:endParaRPr b="1" sz="1500">
              <a:solidFill>
                <a:srgbClr val="595959"/>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t/>
            </a:r>
            <a:endParaRPr sz="1900">
              <a:latin typeface="Consolas"/>
              <a:ea typeface="Consolas"/>
              <a:cs typeface="Consolas"/>
              <a:sym typeface="Consolas"/>
            </a:endParaRPr>
          </a:p>
        </p:txBody>
      </p:sp>
      <p:sp>
        <p:nvSpPr>
          <p:cNvPr id="750" name="Google Shape;750;p122"/>
          <p:cNvSpPr/>
          <p:nvPr/>
        </p:nvSpPr>
        <p:spPr>
          <a:xfrm>
            <a:off x="2536992" y="3241433"/>
            <a:ext cx="1570500" cy="538800"/>
          </a:xfrm>
          <a:prstGeom prst="ellipse">
            <a:avLst/>
          </a:prstGeom>
          <a:noFill/>
          <a:ln cap="flat" cmpd="sng" w="38100">
            <a:solidFill>
              <a:srgbClr val="FF0000"/>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cxnSp>
        <p:nvCxnSpPr>
          <p:cNvPr id="751" name="Google Shape;751;p122"/>
          <p:cNvCxnSpPr>
            <a:endCxn id="750" idx="7"/>
          </p:cNvCxnSpPr>
          <p:nvPr/>
        </p:nvCxnSpPr>
        <p:spPr>
          <a:xfrm flipH="1">
            <a:off x="3877498" y="2550839"/>
            <a:ext cx="812100" cy="7695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3"/>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Extension point implementation</a:t>
            </a:r>
            <a:endParaRPr/>
          </a:p>
        </p:txBody>
      </p:sp>
      <p:sp>
        <p:nvSpPr>
          <p:cNvPr id="757" name="Google Shape;757;p123"/>
          <p:cNvSpPr txBox="1"/>
          <p:nvPr>
            <p:ph idx="1" type="body"/>
          </p:nvPr>
        </p:nvSpPr>
        <p:spPr>
          <a:xfrm>
            <a:off x="415184" y="1536633"/>
            <a:ext cx="11349300" cy="4555200"/>
          </a:xfrm>
          <a:prstGeom prst="rect">
            <a:avLst/>
          </a:prstGeom>
          <a:ln cap="flat" cmpd="sng" w="9525">
            <a:solidFill>
              <a:srgbClr val="00FF00"/>
            </a:solidFill>
            <a:prstDash val="solid"/>
            <a:round/>
            <a:headEnd len="sm" w="sm" type="none"/>
            <a:tailEnd len="sm" w="sm" type="none"/>
          </a:ln>
        </p:spPr>
        <p:txBody>
          <a:bodyPr anchorCtr="0" anchor="t" bIns="121825" lIns="121825" spcFirstLastPara="1" rIns="121825" wrap="square" tIns="121825">
            <a:noAutofit/>
          </a:bodyPr>
          <a:lstStyle/>
          <a:p>
            <a:pPr indent="0" lvl="0" marL="0" rtl="0" algn="l">
              <a:spcBef>
                <a:spcPts val="0"/>
              </a:spcBef>
              <a:spcAft>
                <a:spcPts val="0"/>
              </a:spcAft>
              <a:buNone/>
            </a:pPr>
            <a:r>
              <a:rPr lang="en-GB"/>
              <a:t>SecurityRealm is an ExtensionPoints =&gt; candidates implementations:</a:t>
            </a:r>
            <a:endParaRPr/>
          </a:p>
          <a:p>
            <a:pPr indent="0" lvl="0" marL="0" rtl="0" algn="l">
              <a:spcBef>
                <a:spcPts val="2100"/>
              </a:spcBef>
              <a:spcAft>
                <a:spcPts val="0"/>
              </a:spcAft>
              <a:buNone/>
            </a:pPr>
            <a:br>
              <a:rPr lang="en-GB"/>
            </a:br>
            <a:r>
              <a:rPr lang="en-GB">
                <a:solidFill>
                  <a:srgbClr val="A9B7C6"/>
                </a:solidFill>
                <a:highlight>
                  <a:srgbClr val="2B2B2B"/>
                </a:highlight>
              </a:rPr>
              <a:t>LegacySecurityRealm			</a:t>
            </a:r>
            <a:r>
              <a:rPr lang="en-GB"/>
              <a:t>→  @Symbol(“legacy”) →   </a:t>
            </a:r>
            <a:r>
              <a:rPr b="1" lang="en-GB">
                <a:solidFill>
                  <a:srgbClr val="CC7832"/>
                </a:solidFill>
                <a:highlight>
                  <a:srgbClr val="2B2B2B"/>
                </a:highlight>
                <a:latin typeface="Consolas"/>
                <a:ea typeface="Consolas"/>
                <a:cs typeface="Consolas"/>
                <a:sym typeface="Consolas"/>
              </a:rPr>
              <a:t>legacy</a:t>
            </a:r>
            <a:br>
              <a:rPr lang="en-GB">
                <a:solidFill>
                  <a:srgbClr val="A9B7C6"/>
                </a:solidFill>
                <a:highlight>
                  <a:srgbClr val="2B2B2B"/>
                </a:highlight>
              </a:rPr>
            </a:br>
            <a:r>
              <a:rPr lang="en-GB">
                <a:solidFill>
                  <a:srgbClr val="A9B7C6"/>
                </a:solidFill>
                <a:highlight>
                  <a:srgbClr val="2B2B2B"/>
                </a:highlight>
              </a:rPr>
              <a:t>HudsonPrivateSecurityRealm</a:t>
            </a:r>
            <a:r>
              <a:rPr lang="en-GB"/>
              <a:t>     →  @Symbol(“local”)     →   </a:t>
            </a:r>
            <a:r>
              <a:rPr b="1" lang="en-GB">
                <a:solidFill>
                  <a:srgbClr val="CC7832"/>
                </a:solidFill>
                <a:highlight>
                  <a:srgbClr val="2B2B2B"/>
                </a:highlight>
                <a:latin typeface="Consolas"/>
                <a:ea typeface="Consolas"/>
                <a:cs typeface="Consolas"/>
                <a:sym typeface="Consolas"/>
              </a:rPr>
              <a:t>local</a:t>
            </a:r>
            <a:br>
              <a:rPr lang="en-GB">
                <a:solidFill>
                  <a:srgbClr val="A9B7C6"/>
                </a:solidFill>
                <a:highlight>
                  <a:srgbClr val="2B2B2B"/>
                </a:highlight>
              </a:rPr>
            </a:br>
            <a:r>
              <a:rPr lang="en-GB">
                <a:solidFill>
                  <a:srgbClr val="A9B7C6"/>
                </a:solidFill>
                <a:highlight>
                  <a:srgbClr val="2B2B2B"/>
                </a:highlight>
              </a:rPr>
              <a:t>ActiveDirectory</a:t>
            </a:r>
            <a:r>
              <a:rPr lang="en-GB">
                <a:solidFill>
                  <a:srgbClr val="00FF00"/>
                </a:solidFill>
                <a:highlight>
                  <a:srgbClr val="2B2B2B"/>
                </a:highlight>
              </a:rPr>
              <a:t>SecurityRealm</a:t>
            </a:r>
            <a:r>
              <a:rPr lang="en-GB"/>
              <a:t>   →  ActiveDirectory       →   </a:t>
            </a:r>
            <a:r>
              <a:rPr b="1" lang="en-GB">
                <a:solidFill>
                  <a:srgbClr val="CC7832"/>
                </a:solidFill>
                <a:highlight>
                  <a:srgbClr val="2B2B2B"/>
                </a:highlight>
                <a:latin typeface="Consolas"/>
                <a:ea typeface="Consolas"/>
                <a:cs typeface="Consolas"/>
                <a:sym typeface="Consolas"/>
              </a:rPr>
              <a:t>activedirectory</a:t>
            </a:r>
            <a:br>
              <a:rPr lang="en-GB">
                <a:solidFill>
                  <a:srgbClr val="A9B7C6"/>
                </a:solidFill>
                <a:highlight>
                  <a:srgbClr val="2B2B2B"/>
                </a:highlight>
              </a:rPr>
            </a:br>
            <a:r>
              <a:rPr lang="en-GB">
                <a:solidFill>
                  <a:srgbClr val="A9B7C6"/>
                </a:solidFill>
                <a:highlight>
                  <a:srgbClr val="2B2B2B"/>
                </a:highlight>
              </a:rPr>
              <a:t>LDAP</a:t>
            </a:r>
            <a:r>
              <a:rPr lang="en-GB">
                <a:solidFill>
                  <a:srgbClr val="00FF00"/>
                </a:solidFill>
                <a:highlight>
                  <a:srgbClr val="2B2B2B"/>
                </a:highlight>
              </a:rPr>
              <a:t>SecurityRealm</a:t>
            </a:r>
            <a:r>
              <a:rPr lang="en-GB"/>
              <a:t>                          →  LDAP                               →   </a:t>
            </a:r>
            <a:r>
              <a:rPr b="1" lang="en-GB">
                <a:solidFill>
                  <a:srgbClr val="CC7832"/>
                </a:solidFill>
                <a:highlight>
                  <a:srgbClr val="2B2B2B"/>
                </a:highlight>
                <a:latin typeface="Consolas"/>
                <a:ea typeface="Consolas"/>
                <a:cs typeface="Consolas"/>
                <a:sym typeface="Consolas"/>
              </a:rPr>
              <a:t>ldap</a:t>
            </a:r>
            <a:endParaRPr>
              <a:solidFill>
                <a:srgbClr val="A9B7C6"/>
              </a:solidFill>
              <a:highlight>
                <a:srgbClr val="2B2B2B"/>
              </a:highlight>
            </a:endParaRPr>
          </a:p>
          <a:p>
            <a:pPr indent="0" lvl="0" marL="0" rtl="0" algn="l">
              <a:spcBef>
                <a:spcPts val="2100"/>
              </a:spcBef>
              <a:spcAft>
                <a:spcPts val="0"/>
              </a:spcAft>
              <a:buNone/>
            </a:pPr>
            <a:r>
              <a:t/>
            </a:r>
            <a:endParaRPr>
              <a:solidFill>
                <a:srgbClr val="A9B7C6"/>
              </a:solidFill>
              <a:highlight>
                <a:srgbClr val="2B2B2B"/>
              </a:highlight>
            </a:endParaRPr>
          </a:p>
          <a:p>
            <a:pPr indent="0" lvl="0" marL="0" rtl="0" algn="l">
              <a:spcBef>
                <a:spcPts val="0"/>
              </a:spcBef>
              <a:spcAft>
                <a:spcPts val="0"/>
              </a:spcAft>
              <a:buNone/>
            </a:pPr>
            <a:r>
              <a:t/>
            </a:r>
            <a:endParaRPr>
              <a:solidFill>
                <a:srgbClr val="A9B7C6"/>
              </a:solidFill>
              <a:highlight>
                <a:srgbClr val="2B2B2B"/>
              </a:highlight>
            </a:endParaRPr>
          </a:p>
          <a:p>
            <a:pPr indent="0" lvl="0" marL="0" rtl="0" algn="l">
              <a:spcBef>
                <a:spcPts val="0"/>
              </a:spcBef>
              <a:spcAft>
                <a:spcPts val="2100"/>
              </a:spcAft>
              <a:buNone/>
            </a:pPr>
            <a:r>
              <a:t/>
            </a:r>
            <a:endParaRPr/>
          </a:p>
        </p:txBody>
      </p:sp>
      <p:sp>
        <p:nvSpPr>
          <p:cNvPr id="758" name="Google Shape;758;p123"/>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759" name="Google Shape;759;p123"/>
          <p:cNvSpPr txBox="1"/>
          <p:nvPr/>
        </p:nvSpPr>
        <p:spPr>
          <a:xfrm>
            <a:off x="2381814" y="5339800"/>
            <a:ext cx="7416300" cy="914100"/>
          </a:xfrm>
          <a:prstGeom prst="rect">
            <a:avLst/>
          </a:prstGeom>
          <a:solidFill>
            <a:srgbClr val="262626"/>
          </a:solidFill>
          <a:ln>
            <a:noFill/>
          </a:ln>
        </p:spPr>
        <p:txBody>
          <a:bodyPr anchorCtr="0" anchor="t" bIns="121825" lIns="121825" spcFirstLastPara="1" rIns="121825" wrap="square" tIns="121825">
            <a:noAutofit/>
          </a:bodyPr>
          <a:lstStyle/>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jenkins: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securityRealm:</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ldap:</a:t>
            </a:r>
            <a:endParaRPr b="1" sz="1500">
              <a:solidFill>
                <a:srgbClr val="595959"/>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t/>
            </a:r>
            <a:endParaRPr sz="1900">
              <a:latin typeface="Consolas"/>
              <a:ea typeface="Consolas"/>
              <a:cs typeface="Consolas"/>
              <a:sym typeface="Consolas"/>
            </a:endParaRPr>
          </a:p>
        </p:txBody>
      </p:sp>
      <p:sp>
        <p:nvSpPr>
          <p:cNvPr id="760" name="Google Shape;760;p123"/>
          <p:cNvSpPr/>
          <p:nvPr/>
        </p:nvSpPr>
        <p:spPr>
          <a:xfrm>
            <a:off x="2959835" y="5837900"/>
            <a:ext cx="983100" cy="508800"/>
          </a:xfrm>
          <a:prstGeom prst="ellipse">
            <a:avLst/>
          </a:prstGeom>
          <a:noFill/>
          <a:ln cap="flat" cmpd="sng" w="38100">
            <a:solidFill>
              <a:srgbClr val="FF0000"/>
            </a:solidFill>
            <a:prstDash val="solid"/>
            <a:round/>
            <a:headEnd len="sm" w="sm" type="none"/>
            <a:tailEnd len="sm" w="sm" type="none"/>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cxnSp>
        <p:nvCxnSpPr>
          <p:cNvPr id="761" name="Google Shape;761;p123"/>
          <p:cNvCxnSpPr>
            <a:endCxn id="760" idx="7"/>
          </p:cNvCxnSpPr>
          <p:nvPr/>
        </p:nvCxnSpPr>
        <p:spPr>
          <a:xfrm flipH="1">
            <a:off x="3798964" y="4404012"/>
            <a:ext cx="4425900" cy="15084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4"/>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Build target Component</a:t>
            </a:r>
            <a:endParaRPr/>
          </a:p>
        </p:txBody>
      </p:sp>
      <p:sp>
        <p:nvSpPr>
          <p:cNvPr id="767" name="Google Shape;767;p124"/>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solidFill>
                  <a:srgbClr val="BBB529"/>
                </a:solidFill>
                <a:highlight>
                  <a:srgbClr val="2B2B2B"/>
                </a:highlight>
              </a:rPr>
              <a:t> @DataBoundConstructor</a:t>
            </a:r>
            <a:r>
              <a:rPr lang="en-GB">
                <a:solidFill>
                  <a:srgbClr val="CC7832"/>
                </a:solidFill>
                <a:highlight>
                  <a:srgbClr val="2B2B2B"/>
                </a:highlight>
              </a:rPr>
              <a:t> public </a:t>
            </a:r>
            <a:r>
              <a:rPr lang="en-GB">
                <a:solidFill>
                  <a:srgbClr val="A9B7C6"/>
                </a:solidFill>
                <a:highlight>
                  <a:srgbClr val="2B2B2B"/>
                </a:highlight>
              </a:rPr>
              <a:t>LDAPSecurityRealm(</a:t>
            </a:r>
            <a:br>
              <a:rPr lang="en-GB">
                <a:solidFill>
                  <a:srgbClr val="A9B7C6"/>
                </a:solidFill>
                <a:highlight>
                  <a:srgbClr val="2B2B2B"/>
                </a:highlight>
              </a:rPr>
            </a:br>
            <a:r>
              <a:rPr lang="en-GB">
                <a:solidFill>
                  <a:srgbClr val="A9B7C6"/>
                </a:solidFill>
                <a:highlight>
                  <a:srgbClr val="2B2B2B"/>
                </a:highlight>
              </a:rPr>
              <a:t>           List&lt;LDAPConfiguration&gt; </a:t>
            </a:r>
            <a:r>
              <a:rPr lang="en-GB">
                <a:solidFill>
                  <a:srgbClr val="FFB400"/>
                </a:solidFill>
                <a:highlight>
                  <a:srgbClr val="2B2B2B"/>
                </a:highlight>
              </a:rPr>
              <a:t>configurations</a:t>
            </a:r>
            <a:r>
              <a:rPr lang="en-GB">
                <a:solidFill>
                  <a:srgbClr val="A9B7C6"/>
                </a:solidFill>
                <a:highlight>
                  <a:srgbClr val="2B2B2B"/>
                </a:highlight>
              </a:rPr>
              <a:t>, </a:t>
            </a:r>
            <a:br>
              <a:rPr lang="en-GB">
                <a:solidFill>
                  <a:srgbClr val="A9B7C6"/>
                </a:solidFill>
                <a:highlight>
                  <a:srgbClr val="2B2B2B"/>
                </a:highlight>
              </a:rPr>
            </a:br>
            <a:r>
              <a:rPr lang="en-GB">
                <a:solidFill>
                  <a:srgbClr val="A9B7C6"/>
                </a:solidFill>
                <a:highlight>
                  <a:srgbClr val="2B2B2B"/>
                </a:highlight>
              </a:rPr>
              <a:t>           </a:t>
            </a:r>
            <a:r>
              <a:rPr lang="en-GB">
                <a:solidFill>
                  <a:srgbClr val="CC7832"/>
                </a:solidFill>
                <a:highlight>
                  <a:srgbClr val="2B2B2B"/>
                </a:highlight>
              </a:rPr>
              <a:t>boolean </a:t>
            </a:r>
            <a:r>
              <a:rPr lang="en-GB">
                <a:solidFill>
                  <a:srgbClr val="FFB400"/>
                </a:solidFill>
                <a:highlight>
                  <a:srgbClr val="2B2B2B"/>
                </a:highlight>
              </a:rPr>
              <a:t>disableMailAddressResolver</a:t>
            </a:r>
            <a:r>
              <a:rPr lang="en-GB">
                <a:solidFill>
                  <a:srgbClr val="A9B7C6"/>
                </a:solidFill>
                <a:highlight>
                  <a:srgbClr val="2B2B2B"/>
                </a:highlight>
              </a:rPr>
              <a:t>,</a:t>
            </a:r>
            <a:br>
              <a:rPr lang="en-GB">
                <a:solidFill>
                  <a:srgbClr val="A9B7C6"/>
                </a:solidFill>
                <a:highlight>
                  <a:srgbClr val="2B2B2B"/>
                </a:highlight>
              </a:rPr>
            </a:br>
            <a:r>
              <a:rPr lang="en-GB">
                <a:solidFill>
                  <a:srgbClr val="A9B7C6"/>
                </a:solidFill>
                <a:highlight>
                  <a:srgbClr val="2B2B2B"/>
                </a:highlight>
              </a:rPr>
              <a:t>           CacheConfiguration </a:t>
            </a:r>
            <a:r>
              <a:rPr lang="en-GB">
                <a:solidFill>
                  <a:srgbClr val="FFB400"/>
                </a:solidFill>
                <a:highlight>
                  <a:srgbClr val="2B2B2B"/>
                </a:highlight>
              </a:rPr>
              <a:t>cache</a:t>
            </a:r>
            <a:r>
              <a:rPr lang="en-GB">
                <a:solidFill>
                  <a:srgbClr val="A9B7C6"/>
                </a:solidFill>
                <a:highlight>
                  <a:srgbClr val="2B2B2B"/>
                </a:highlight>
              </a:rPr>
              <a:t>, </a:t>
            </a:r>
            <a:br>
              <a:rPr lang="en-GB">
                <a:solidFill>
                  <a:srgbClr val="A9B7C6"/>
                </a:solidFill>
                <a:highlight>
                  <a:srgbClr val="2B2B2B"/>
                </a:highlight>
              </a:rPr>
            </a:br>
            <a:r>
              <a:rPr lang="en-GB">
                <a:solidFill>
                  <a:srgbClr val="A9B7C6"/>
                </a:solidFill>
                <a:highlight>
                  <a:srgbClr val="2B2B2B"/>
                </a:highlight>
              </a:rPr>
              <a:t>           IdStrategy </a:t>
            </a:r>
            <a:r>
              <a:rPr lang="en-GB">
                <a:solidFill>
                  <a:srgbClr val="FFB400"/>
                </a:solidFill>
                <a:highlight>
                  <a:srgbClr val="2B2B2B"/>
                </a:highlight>
              </a:rPr>
              <a:t>userIdStrategy</a:t>
            </a:r>
            <a:r>
              <a:rPr lang="en-GB">
                <a:solidFill>
                  <a:srgbClr val="A9B7C6"/>
                </a:solidFill>
                <a:highlight>
                  <a:srgbClr val="2B2B2B"/>
                </a:highlight>
              </a:rPr>
              <a:t>, </a:t>
            </a:r>
            <a:br>
              <a:rPr lang="en-GB">
                <a:solidFill>
                  <a:srgbClr val="A9B7C6"/>
                </a:solidFill>
                <a:highlight>
                  <a:srgbClr val="2B2B2B"/>
                </a:highlight>
              </a:rPr>
            </a:br>
            <a:r>
              <a:rPr lang="en-GB">
                <a:solidFill>
                  <a:srgbClr val="A9B7C6"/>
                </a:solidFill>
                <a:highlight>
                  <a:srgbClr val="2B2B2B"/>
                </a:highlight>
              </a:rPr>
              <a:t>           IdStrategy </a:t>
            </a:r>
            <a:r>
              <a:rPr lang="en-GB">
                <a:solidFill>
                  <a:srgbClr val="FFB400"/>
                </a:solidFill>
                <a:highlight>
                  <a:srgbClr val="2B2B2B"/>
                </a:highlight>
              </a:rPr>
              <a:t>groupIdStrategy</a:t>
            </a:r>
            <a:r>
              <a:rPr lang="en-GB">
                <a:solidFill>
                  <a:srgbClr val="A9B7C6"/>
                </a:solidFill>
                <a:highlight>
                  <a:srgbClr val="2B2B2B"/>
                </a:highlight>
              </a:rPr>
              <a:t>) </a:t>
            </a:r>
            <a:endParaRPr>
              <a:solidFill>
                <a:srgbClr val="A9B7C6"/>
              </a:solidFill>
              <a:highlight>
                <a:srgbClr val="2B2B2B"/>
              </a:highlight>
            </a:endParaRPr>
          </a:p>
          <a:p>
            <a:pPr indent="0" lvl="0" marL="0" rtl="0" algn="l">
              <a:spcBef>
                <a:spcPts val="0"/>
              </a:spcBef>
              <a:spcAft>
                <a:spcPts val="0"/>
              </a:spcAft>
              <a:buNone/>
            </a:pPr>
            <a:r>
              <a:t/>
            </a:r>
            <a:endParaRPr/>
          </a:p>
          <a:p>
            <a:pPr indent="0" lvl="0" marL="0" rtl="0" algn="l">
              <a:spcBef>
                <a:spcPts val="2100"/>
              </a:spcBef>
              <a:spcAft>
                <a:spcPts val="0"/>
              </a:spcAft>
              <a:buNone/>
            </a:pPr>
            <a:r>
              <a:rPr lang="en-GB"/>
              <a:t>+ DataBoundSetters</a:t>
            </a:r>
            <a:endParaRPr>
              <a:solidFill>
                <a:srgbClr val="A9B7C6"/>
              </a:solidFill>
              <a:highlight>
                <a:srgbClr val="2B2B2B"/>
              </a:highlight>
            </a:endParaRPr>
          </a:p>
          <a:p>
            <a:pPr indent="0" lvl="0" marL="0" rtl="0" algn="l">
              <a:spcBef>
                <a:spcPts val="2100"/>
              </a:spcBef>
              <a:spcAft>
                <a:spcPts val="2100"/>
              </a:spcAft>
              <a:buNone/>
            </a:pPr>
            <a:r>
              <a:t/>
            </a:r>
            <a:endParaRPr/>
          </a:p>
        </p:txBody>
      </p:sp>
      <p:sp>
        <p:nvSpPr>
          <p:cNvPr id="768" name="Google Shape;768;p124"/>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769" name="Google Shape;769;p124"/>
          <p:cNvSpPr txBox="1"/>
          <p:nvPr/>
        </p:nvSpPr>
        <p:spPr>
          <a:xfrm>
            <a:off x="6666650" y="3763426"/>
            <a:ext cx="5196900" cy="2487600"/>
          </a:xfrm>
          <a:prstGeom prst="rect">
            <a:avLst/>
          </a:prstGeom>
          <a:solidFill>
            <a:srgbClr val="262626"/>
          </a:solidFill>
          <a:ln>
            <a:noFill/>
          </a:ln>
        </p:spPr>
        <p:txBody>
          <a:bodyPr anchorCtr="0" anchor="t" bIns="121825" lIns="121825" spcFirstLastPara="1" rIns="121825" wrap="square" tIns="121825">
            <a:noAutofit/>
          </a:bodyPr>
          <a:lstStyle/>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jenkins: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securityRealm:</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ldap:</a:t>
            </a:r>
            <a:endParaRPr b="1" sz="1500">
              <a:solidFill>
                <a:srgbClr val="595959"/>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configurations:</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a:t>
            </a:r>
            <a:r>
              <a:rPr b="1" lang="en-GB" sz="1500">
                <a:solidFill>
                  <a:srgbClr val="CC7832"/>
                </a:solidFill>
                <a:highlight>
                  <a:srgbClr val="2B2B2B"/>
                </a:highlight>
                <a:latin typeface="Consolas"/>
                <a:ea typeface="Consolas"/>
                <a:cs typeface="Consolas"/>
                <a:sym typeface="Consolas"/>
              </a:rPr>
              <a: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cache:</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b="1" lang="en-GB" sz="1500">
                <a:solidFill>
                  <a:srgbClr val="CC7832"/>
                </a:solidFill>
                <a:highlight>
                  <a:srgbClr val="2B2B2B"/>
                </a:highlight>
                <a:latin typeface="Consolas"/>
                <a:ea typeface="Consolas"/>
                <a:cs typeface="Consolas"/>
                <a:sym typeface="Consolas"/>
              </a:rPr>
              <a:t>            size: </a:t>
            </a:r>
            <a:r>
              <a:rPr lang="en-GB" sz="1500">
                <a:solidFill>
                  <a:srgbClr val="A9B7C6"/>
                </a:solidFill>
                <a:highlight>
                  <a:srgbClr val="2B2B2B"/>
                </a:highlight>
                <a:latin typeface="Consolas"/>
                <a:ea typeface="Consolas"/>
                <a:cs typeface="Consolas"/>
                <a:sym typeface="Consolas"/>
              </a:rPr>
              <a:t>100</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ttl: </a:t>
            </a:r>
            <a:r>
              <a:rPr lang="en-GB" sz="1500">
                <a:solidFill>
                  <a:srgbClr val="A9B7C6"/>
                </a:solidFill>
                <a:highlight>
                  <a:srgbClr val="2B2B2B"/>
                </a:highlight>
                <a:latin typeface="Consolas"/>
                <a:ea typeface="Consolas"/>
                <a:cs typeface="Consolas"/>
                <a:sym typeface="Consolas"/>
              </a:rPr>
              <a:t>10</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userIdStrategy: </a:t>
            </a:r>
            <a:r>
              <a:rPr lang="en-GB" sz="1500">
                <a:solidFill>
                  <a:srgbClr val="A9B7C6"/>
                </a:solidFill>
                <a:highlight>
                  <a:srgbClr val="2B2B2B"/>
                </a:highlight>
                <a:latin typeface="Consolas"/>
                <a:ea typeface="Consolas"/>
                <a:cs typeface="Consolas"/>
                <a:sym typeface="Consolas"/>
              </a:rPr>
              <a:t>CaseSensitive</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r>
              <a:rPr b="1" lang="en-GB" sz="1500">
                <a:solidFill>
                  <a:srgbClr val="CC7832"/>
                </a:solidFill>
                <a:highlight>
                  <a:srgbClr val="2B2B2B"/>
                </a:highlight>
                <a:latin typeface="Consolas"/>
                <a:ea typeface="Consolas"/>
                <a:cs typeface="Consolas"/>
                <a:sym typeface="Consolas"/>
              </a:rPr>
              <a:t>groupIdStrategy: </a:t>
            </a:r>
            <a:r>
              <a:rPr lang="en-GB" sz="1500">
                <a:solidFill>
                  <a:srgbClr val="A9B7C6"/>
                </a:solidFill>
                <a:highlight>
                  <a:srgbClr val="2B2B2B"/>
                </a:highlight>
                <a:latin typeface="Consolas"/>
                <a:ea typeface="Consolas"/>
                <a:cs typeface="Consolas"/>
                <a:sym typeface="Consolas"/>
              </a:rPr>
              <a:t>CaseSensitive</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t/>
            </a:r>
            <a:endParaRPr sz="1900">
              <a:latin typeface="Consolas"/>
              <a:ea typeface="Consolas"/>
              <a:cs typeface="Consolas"/>
              <a:sym typeface="Consolas"/>
            </a:endParaRPr>
          </a:p>
          <a:p>
            <a:pPr indent="0" lvl="0" marL="0" rtl="0" algn="l">
              <a:spcBef>
                <a:spcPts val="0"/>
              </a:spcBef>
              <a:spcAft>
                <a:spcPts val="0"/>
              </a:spcAft>
              <a:buNone/>
            </a:pPr>
            <a:r>
              <a:t/>
            </a:r>
            <a:endParaRPr sz="1900">
              <a:latin typeface="Consolas"/>
              <a:ea typeface="Consolas"/>
              <a:cs typeface="Consolas"/>
              <a:sym typeface="Consolas"/>
            </a:endParaRPr>
          </a:p>
        </p:txBody>
      </p:sp>
      <p:cxnSp>
        <p:nvCxnSpPr>
          <p:cNvPr id="770" name="Google Shape;770;p124"/>
          <p:cNvCxnSpPr/>
          <p:nvPr/>
        </p:nvCxnSpPr>
        <p:spPr>
          <a:xfrm>
            <a:off x="6611577" y="2341667"/>
            <a:ext cx="1098000" cy="2363700"/>
          </a:xfrm>
          <a:prstGeom prst="straightConnector1">
            <a:avLst/>
          </a:prstGeom>
          <a:noFill/>
          <a:ln cap="flat" cmpd="sng" w="38100">
            <a:solidFill>
              <a:srgbClr val="FF0000"/>
            </a:solidFill>
            <a:prstDash val="solid"/>
            <a:round/>
            <a:headEnd len="med" w="med" type="none"/>
            <a:tailEnd len="med" w="med" type="none"/>
          </a:ln>
        </p:spPr>
      </p:cxnSp>
      <p:cxnSp>
        <p:nvCxnSpPr>
          <p:cNvPr id="771" name="Google Shape;771;p124"/>
          <p:cNvCxnSpPr/>
          <p:nvPr/>
        </p:nvCxnSpPr>
        <p:spPr>
          <a:xfrm>
            <a:off x="4777481" y="3188167"/>
            <a:ext cx="2976300" cy="1978800"/>
          </a:xfrm>
          <a:prstGeom prst="straightConnector1">
            <a:avLst/>
          </a:prstGeom>
          <a:noFill/>
          <a:ln cap="flat" cmpd="sng" w="38100">
            <a:solidFill>
              <a:srgbClr val="FF0000"/>
            </a:solidFill>
            <a:prstDash val="solid"/>
            <a:round/>
            <a:headEnd len="med" w="med" type="none"/>
            <a:tailEnd len="med" w="med" type="none"/>
          </a:ln>
        </p:spPr>
      </p:cxnSp>
      <p:cxnSp>
        <p:nvCxnSpPr>
          <p:cNvPr id="772" name="Google Shape;772;p124"/>
          <p:cNvCxnSpPr/>
          <p:nvPr/>
        </p:nvCxnSpPr>
        <p:spPr>
          <a:xfrm>
            <a:off x="4733459" y="3638900"/>
            <a:ext cx="2987400" cy="2165700"/>
          </a:xfrm>
          <a:prstGeom prst="straightConnector1">
            <a:avLst/>
          </a:prstGeom>
          <a:noFill/>
          <a:ln cap="flat" cmpd="sng" w="38100">
            <a:solidFill>
              <a:srgbClr val="FF0000"/>
            </a:solidFill>
            <a:prstDash val="solid"/>
            <a:round/>
            <a:headEnd len="med" w="med" type="none"/>
            <a:tailEnd len="med" w="med" type="none"/>
          </a:ln>
        </p:spPr>
      </p:cxnSp>
      <p:cxnSp>
        <p:nvCxnSpPr>
          <p:cNvPr id="773" name="Google Shape;773;p124"/>
          <p:cNvCxnSpPr/>
          <p:nvPr/>
        </p:nvCxnSpPr>
        <p:spPr>
          <a:xfrm>
            <a:off x="4832293" y="4065433"/>
            <a:ext cx="2855400" cy="20361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5"/>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Corner cases</a:t>
            </a:r>
            <a:endParaRPr/>
          </a:p>
        </p:txBody>
      </p:sp>
      <p:sp>
        <p:nvSpPr>
          <p:cNvPr id="779" name="Google Shape;779;p125"/>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457200" lvl="0" marL="609600" rtl="0" algn="l">
              <a:spcBef>
                <a:spcPts val="0"/>
              </a:spcBef>
              <a:spcAft>
                <a:spcPts val="0"/>
              </a:spcAft>
              <a:buSzPts val="2400"/>
              <a:buChar char="●"/>
            </a:pPr>
            <a:r>
              <a:rPr lang="en-GB"/>
              <a:t>Setter method defined for internal needs / backward compatibility</a:t>
            </a:r>
            <a:br>
              <a:rPr lang="en-GB"/>
            </a:br>
            <a:r>
              <a:rPr lang="en-GB"/>
              <a:t>We exclude </a:t>
            </a:r>
            <a:r>
              <a:rPr lang="en-GB">
                <a:solidFill>
                  <a:srgbClr val="BF9000"/>
                </a:solidFill>
              </a:rPr>
              <a:t>@Deprecated</a:t>
            </a:r>
            <a:r>
              <a:rPr lang="en-GB"/>
              <a:t> and </a:t>
            </a:r>
            <a:r>
              <a:rPr lang="en-GB">
                <a:solidFill>
                  <a:srgbClr val="BF9000"/>
                </a:solidFill>
              </a:rPr>
              <a:t>@Restricted </a:t>
            </a:r>
            <a:br>
              <a:rPr lang="en-GB">
                <a:solidFill>
                  <a:srgbClr val="BF9000"/>
                </a:solidFill>
              </a:rPr>
            </a:br>
            <a:endParaRPr/>
          </a:p>
          <a:p>
            <a:pPr indent="-457200" lvl="0" marL="609600" rtl="0" algn="l">
              <a:spcBef>
                <a:spcPts val="0"/>
              </a:spcBef>
              <a:spcAft>
                <a:spcPts val="0"/>
              </a:spcAft>
              <a:buSzPts val="2400"/>
              <a:buChar char="●"/>
            </a:pPr>
            <a:r>
              <a:rPr lang="en-GB"/>
              <a:t>[WiP] Technical facing Property name : “labelString”</a:t>
            </a:r>
            <a:br>
              <a:rPr lang="en-GB"/>
            </a:br>
            <a:r>
              <a:rPr lang="en-GB"/>
              <a:t>We support </a:t>
            </a:r>
            <a:r>
              <a:rPr lang="en-GB">
                <a:solidFill>
                  <a:srgbClr val="BF9000"/>
                </a:solidFill>
              </a:rPr>
              <a:t>@Symbol </a:t>
            </a:r>
            <a:r>
              <a:rPr lang="en-GB"/>
              <a:t>on setters</a:t>
            </a:r>
            <a:br>
              <a:rPr lang="en-GB"/>
            </a:br>
            <a:endParaRPr/>
          </a:p>
          <a:p>
            <a:pPr indent="-457200" lvl="0" marL="609600" rtl="0" algn="l">
              <a:spcBef>
                <a:spcPts val="0"/>
              </a:spcBef>
              <a:spcAft>
                <a:spcPts val="0"/>
              </a:spcAft>
              <a:buSzPts val="2400"/>
              <a:buChar char="●"/>
            </a:pPr>
            <a:r>
              <a:rPr lang="en-GB"/>
              <a:t>Not a Describable / Internal model is … weird for end-user</a:t>
            </a:r>
            <a:br>
              <a:rPr lang="en-GB"/>
            </a:br>
            <a:r>
              <a:rPr lang="en-GB"/>
              <a:t>Custom Configurator | Attribute implementation</a:t>
            </a:r>
            <a:br>
              <a:rPr lang="en-GB"/>
            </a:b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780" name="Google Shape;780;p125"/>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26"/>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Custom Configurator, a.k.a “Glue Code”</a:t>
            </a:r>
            <a:endParaRPr/>
          </a:p>
        </p:txBody>
      </p:sp>
      <p:sp>
        <p:nvSpPr>
          <p:cNvPr id="786" name="Google Shape;786;p126"/>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solidFill>
                  <a:srgbClr val="7F7F7F"/>
                </a:solidFill>
              </a:rPr>
              <a:t>Sample : expose a </a:t>
            </a:r>
            <a:r>
              <a:rPr b="1" lang="en-GB">
                <a:solidFill>
                  <a:srgbClr val="FF9900"/>
                </a:solidFill>
              </a:rPr>
              <a:t>user-friendly</a:t>
            </a:r>
            <a:r>
              <a:rPr lang="en-GB">
                <a:solidFill>
                  <a:srgbClr val="7F7F7F"/>
                </a:solidFill>
              </a:rPr>
              <a:t> credentials model</a:t>
            </a:r>
            <a:endParaRPr>
              <a:solidFill>
                <a:srgbClr val="7F7F7F"/>
              </a:solidFill>
            </a:endParaRPr>
          </a:p>
          <a:p>
            <a:pPr indent="0" lvl="0" marL="0" rtl="0" algn="l">
              <a:spcBef>
                <a:spcPts val="2100"/>
              </a:spcBef>
              <a:spcAft>
                <a:spcPts val="0"/>
              </a:spcAft>
              <a:buNone/>
            </a:pPr>
            <a:r>
              <a:t/>
            </a:r>
            <a:endParaRPr>
              <a:solidFill>
                <a:srgbClr val="7F7F7F"/>
              </a:solidFill>
            </a:endParaRPr>
          </a:p>
          <a:p>
            <a:pPr indent="0" lvl="0" marL="0" rtl="0" algn="l">
              <a:spcBef>
                <a:spcPts val="2100"/>
              </a:spcBef>
              <a:spcAft>
                <a:spcPts val="0"/>
              </a:spcAft>
              <a:buNone/>
            </a:pPr>
            <a:r>
              <a:t/>
            </a:r>
            <a:endParaRPr>
              <a:solidFill>
                <a:srgbClr val="7F7F7F"/>
              </a:solidFill>
            </a:endParaRPr>
          </a:p>
          <a:p>
            <a:pPr indent="0" lvl="0" marL="0" rtl="0" algn="l">
              <a:spcBef>
                <a:spcPts val="2100"/>
              </a:spcBef>
              <a:spcAft>
                <a:spcPts val="0"/>
              </a:spcAft>
              <a:buNone/>
            </a:pPr>
            <a:r>
              <a:t/>
            </a:r>
            <a:endParaRPr>
              <a:solidFill>
                <a:srgbClr val="7F7F7F"/>
              </a:solidFill>
            </a:endParaRPr>
          </a:p>
          <a:p>
            <a:pPr indent="0" lvl="0" marL="0" rtl="0" algn="l">
              <a:spcBef>
                <a:spcPts val="2100"/>
              </a:spcBef>
              <a:spcAft>
                <a:spcPts val="0"/>
              </a:spcAft>
              <a:buNone/>
            </a:pPr>
            <a:r>
              <a:t/>
            </a:r>
            <a:endParaRPr>
              <a:solidFill>
                <a:srgbClr val="7F7F7F"/>
              </a:solidFill>
            </a:endParaRPr>
          </a:p>
          <a:p>
            <a:pPr indent="609600" lvl="0" marL="3657600" rtl="0" algn="l">
              <a:spcBef>
                <a:spcPts val="2100"/>
              </a:spcBef>
              <a:spcAft>
                <a:spcPts val="0"/>
              </a:spcAft>
              <a:buClr>
                <a:schemeClr val="dk2"/>
              </a:buClr>
              <a:buSzPts val="1500"/>
              <a:buFont typeface="Arial"/>
              <a:buNone/>
            </a:pPr>
            <a:r>
              <a:t/>
            </a:r>
            <a:endParaRPr>
              <a:solidFill>
                <a:srgbClr val="A9B7C6"/>
              </a:solidFill>
              <a:highlight>
                <a:srgbClr val="2B2B2B"/>
              </a:highlight>
            </a:endParaRPr>
          </a:p>
          <a:p>
            <a:pPr indent="0" lvl="0" marL="0" rtl="0" algn="l">
              <a:spcBef>
                <a:spcPts val="0"/>
              </a:spcBef>
              <a:spcAft>
                <a:spcPts val="0"/>
              </a:spcAft>
              <a:buNone/>
            </a:pPr>
            <a:r>
              <a:t/>
            </a:r>
            <a:endParaRPr>
              <a:solidFill>
                <a:srgbClr val="7F7F7F"/>
              </a:solidFill>
            </a:endParaRPr>
          </a:p>
          <a:p>
            <a:pPr indent="0" lvl="0" marL="0" rtl="0" algn="l">
              <a:spcBef>
                <a:spcPts val="2100"/>
              </a:spcBef>
              <a:spcAft>
                <a:spcPts val="2100"/>
              </a:spcAft>
              <a:buNone/>
            </a:pPr>
            <a:r>
              <a:t/>
            </a:r>
            <a:endParaRPr>
              <a:solidFill>
                <a:srgbClr val="7F7F7F"/>
              </a:solidFill>
            </a:endParaRPr>
          </a:p>
        </p:txBody>
      </p:sp>
      <p:sp>
        <p:nvSpPr>
          <p:cNvPr id="787" name="Google Shape;787;p126"/>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
        <p:nvSpPr>
          <p:cNvPr id="788" name="Google Shape;788;p126"/>
          <p:cNvSpPr txBox="1"/>
          <p:nvPr/>
        </p:nvSpPr>
        <p:spPr>
          <a:xfrm>
            <a:off x="537450" y="2670726"/>
            <a:ext cx="5228400" cy="3421200"/>
          </a:xfrm>
          <a:prstGeom prst="rect">
            <a:avLst/>
          </a:prstGeom>
          <a:solidFill>
            <a:srgbClr val="262626"/>
          </a:solidFill>
          <a:ln>
            <a:noFill/>
          </a:ln>
        </p:spPr>
        <p:txBody>
          <a:bodyPr anchorCtr="0" anchor="t" bIns="121825" lIns="121825" spcFirstLastPara="1" rIns="121825" wrap="square" tIns="121825">
            <a:noAutofit/>
          </a:bodyPr>
          <a:lstStyle/>
          <a:p>
            <a:pPr indent="0" lvl="0" marL="0" rtl="0" algn="l">
              <a:spcBef>
                <a:spcPts val="0"/>
              </a:spcBef>
              <a:spcAft>
                <a:spcPts val="0"/>
              </a:spcAft>
              <a:buClr>
                <a:schemeClr val="dk2"/>
              </a:buClr>
              <a:buSzPts val="1500"/>
              <a:buFont typeface="Arial"/>
              <a:buNone/>
            </a:pPr>
            <a:r>
              <a:rPr b="1" lang="en-GB" sz="1500">
                <a:solidFill>
                  <a:srgbClr val="CC7832"/>
                </a:solidFill>
                <a:highlight>
                  <a:srgbClr val="2B2B2B"/>
                </a:highlight>
              </a:rPr>
              <a:t>credentials:</a:t>
            </a:r>
            <a:endParaRPr b="1" sz="1500">
              <a:solidFill>
                <a:srgbClr val="CC7832"/>
              </a:solidFill>
              <a:highlight>
                <a:srgbClr val="2B2B2B"/>
              </a:highlight>
            </a:endParaRPr>
          </a:p>
          <a:p>
            <a:pPr indent="0" lvl="0" marL="0" rtl="0" algn="l">
              <a:spcBef>
                <a:spcPts val="0"/>
              </a:spcBef>
              <a:spcAft>
                <a:spcPts val="0"/>
              </a:spcAft>
              <a:buClr>
                <a:schemeClr val="dk2"/>
              </a:buClr>
              <a:buSzPts val="1500"/>
              <a:buFont typeface="Arial"/>
              <a:buNone/>
            </a:pPr>
            <a:r>
              <a:rPr b="1" lang="en-GB" sz="1500">
                <a:solidFill>
                  <a:srgbClr val="CC7832"/>
                </a:solidFill>
                <a:highlight>
                  <a:srgbClr val="2B2B2B"/>
                </a:highlight>
              </a:rPr>
              <a:t> system:</a:t>
            </a:r>
            <a:endParaRPr b="1" sz="1500">
              <a:solidFill>
                <a:srgbClr val="CC7832"/>
              </a:solidFill>
              <a:highlight>
                <a:srgbClr val="2B2B2B"/>
              </a:highlight>
            </a:endParaRPr>
          </a:p>
          <a:p>
            <a:pPr indent="0" lvl="0" marL="0" rtl="0" algn="l">
              <a:spcBef>
                <a:spcPts val="0"/>
              </a:spcBef>
              <a:spcAft>
                <a:spcPts val="0"/>
              </a:spcAft>
              <a:buClr>
                <a:schemeClr val="dk2"/>
              </a:buClr>
              <a:buSzPts val="1500"/>
              <a:buFont typeface="Arial"/>
              <a:buNone/>
            </a:pPr>
            <a:r>
              <a:rPr b="1" lang="en-GB" sz="1500">
                <a:solidFill>
                  <a:srgbClr val="CC7832"/>
                </a:solidFill>
                <a:highlight>
                  <a:srgbClr val="2B2B2B"/>
                </a:highlight>
              </a:rPr>
              <a:t>   domainCredentials:</a:t>
            </a:r>
            <a:endParaRPr b="1" sz="1500">
              <a:solidFill>
                <a:srgbClr val="CC7832"/>
              </a:solidFill>
              <a:highlight>
                <a:srgbClr val="2B2B2B"/>
              </a:highlight>
            </a:endParaRPr>
          </a:p>
          <a:p>
            <a:pPr indent="0" lvl="0" marL="0" rtl="0" algn="l">
              <a:spcBef>
                <a:spcPts val="0"/>
              </a:spcBef>
              <a:spcAft>
                <a:spcPts val="0"/>
              </a:spcAft>
              <a:buClr>
                <a:schemeClr val="dk2"/>
              </a:buClr>
              <a:buSzPts val="1500"/>
              <a:buFont typeface="Arial"/>
              <a:buNone/>
            </a:pPr>
            <a:r>
              <a:rPr b="1" lang="en-GB" sz="1500">
                <a:solidFill>
                  <a:srgbClr val="CC7832"/>
                </a:solidFill>
                <a:highlight>
                  <a:srgbClr val="2B2B2B"/>
                </a:highlight>
              </a:rPr>
              <a:t>     </a:t>
            </a:r>
            <a:r>
              <a:rPr i="1" lang="en-GB" sz="1500">
                <a:solidFill>
                  <a:srgbClr val="629755"/>
                </a:solidFill>
                <a:highlight>
                  <a:srgbClr val="2B2B2B"/>
                </a:highlight>
              </a:rPr>
              <a:t># global credentials</a:t>
            </a:r>
            <a:endParaRPr i="1" sz="1500">
              <a:solidFill>
                <a:srgbClr val="629755"/>
              </a:solidFill>
              <a:highlight>
                <a:srgbClr val="2B2B2B"/>
              </a:highlight>
            </a:endParaRPr>
          </a:p>
          <a:p>
            <a:pPr indent="0" lvl="0" marL="0" rtl="0" algn="l">
              <a:spcBef>
                <a:spcPts val="0"/>
              </a:spcBef>
              <a:spcAft>
                <a:spcPts val="0"/>
              </a:spcAft>
              <a:buClr>
                <a:schemeClr val="dk2"/>
              </a:buClr>
              <a:buSzPts val="1500"/>
              <a:buFont typeface="Arial"/>
              <a:buNone/>
            </a:pPr>
            <a:r>
              <a:rPr lang="en-GB" sz="1500">
                <a:solidFill>
                  <a:srgbClr val="A9B7C6"/>
                </a:solidFill>
                <a:highlight>
                  <a:srgbClr val="2B2B2B"/>
                </a:highlight>
              </a:rPr>
              <a:t>    - </a:t>
            </a:r>
            <a:r>
              <a:rPr b="1" lang="en-GB" sz="1500">
                <a:solidFill>
                  <a:srgbClr val="CC7832"/>
                </a:solidFill>
                <a:highlight>
                  <a:srgbClr val="2B2B2B"/>
                </a:highlight>
              </a:rPr>
              <a:t>credentials:</a:t>
            </a:r>
            <a:endParaRPr b="1" sz="1500">
              <a:solidFill>
                <a:srgbClr val="CC7832"/>
              </a:solidFill>
              <a:highlight>
                <a:srgbClr val="2B2B2B"/>
              </a:highlight>
            </a:endParaRPr>
          </a:p>
          <a:p>
            <a:pPr indent="0" lvl="0" marL="0" rtl="0" algn="l">
              <a:spcBef>
                <a:spcPts val="0"/>
              </a:spcBef>
              <a:spcAft>
                <a:spcPts val="0"/>
              </a:spcAft>
              <a:buClr>
                <a:schemeClr val="dk2"/>
              </a:buClr>
              <a:buSzPts val="1500"/>
              <a:buFont typeface="Arial"/>
              <a:buNone/>
            </a:pPr>
            <a:r>
              <a:rPr b="1" lang="en-GB" sz="1500">
                <a:solidFill>
                  <a:srgbClr val="CC7832"/>
                </a:solidFill>
                <a:highlight>
                  <a:srgbClr val="2B2B2B"/>
                </a:highlight>
              </a:rPr>
              <a:t>       </a:t>
            </a:r>
            <a:r>
              <a:rPr lang="en-GB" sz="1500">
                <a:solidFill>
                  <a:srgbClr val="A9B7C6"/>
                </a:solidFill>
                <a:highlight>
                  <a:srgbClr val="2B2B2B"/>
                </a:highlight>
              </a:rPr>
              <a:t>- </a:t>
            </a:r>
            <a:r>
              <a:rPr b="1" lang="en-GB" sz="1500">
                <a:solidFill>
                  <a:srgbClr val="CC7832"/>
                </a:solidFill>
                <a:highlight>
                  <a:srgbClr val="2B2B2B"/>
                </a:highlight>
              </a:rPr>
              <a:t>certificate:</a:t>
            </a:r>
            <a:endParaRPr b="1" sz="1500">
              <a:solidFill>
                <a:srgbClr val="CC7832"/>
              </a:solidFill>
              <a:highlight>
                <a:srgbClr val="2B2B2B"/>
              </a:highlight>
            </a:endParaRPr>
          </a:p>
          <a:p>
            <a:pPr indent="0" lvl="0" marL="0" rtl="0" algn="l">
              <a:spcBef>
                <a:spcPts val="0"/>
              </a:spcBef>
              <a:spcAft>
                <a:spcPts val="0"/>
              </a:spcAft>
              <a:buClr>
                <a:schemeClr val="dk2"/>
              </a:buClr>
              <a:buSzPts val="1500"/>
              <a:buFont typeface="Arial"/>
              <a:buNone/>
            </a:pPr>
            <a:r>
              <a:rPr b="1" lang="en-GB" sz="1500">
                <a:solidFill>
                  <a:srgbClr val="CC7832"/>
                </a:solidFill>
                <a:highlight>
                  <a:srgbClr val="2B2B2B"/>
                </a:highlight>
              </a:rPr>
              <a:t>           scope:    </a:t>
            </a:r>
            <a:r>
              <a:rPr lang="en-GB" sz="1500">
                <a:solidFill>
                  <a:srgbClr val="A9B7C6"/>
                </a:solidFill>
                <a:highlight>
                  <a:srgbClr val="2B2B2B"/>
                </a:highlight>
              </a:rPr>
              <a:t>SYSTEM</a:t>
            </a:r>
            <a:endParaRPr sz="1500">
              <a:solidFill>
                <a:srgbClr val="A9B7C6"/>
              </a:solidFill>
              <a:highlight>
                <a:srgbClr val="2B2B2B"/>
              </a:highlight>
            </a:endParaRPr>
          </a:p>
          <a:p>
            <a:pPr indent="0" lvl="0" marL="0" rtl="0" algn="l">
              <a:spcBef>
                <a:spcPts val="0"/>
              </a:spcBef>
              <a:spcAft>
                <a:spcPts val="0"/>
              </a:spcAft>
              <a:buClr>
                <a:schemeClr val="dk2"/>
              </a:buClr>
              <a:buSzPts val="1500"/>
              <a:buFont typeface="Arial"/>
              <a:buNone/>
            </a:pPr>
            <a:r>
              <a:rPr lang="en-GB" sz="1500">
                <a:solidFill>
                  <a:srgbClr val="A9B7C6"/>
                </a:solidFill>
                <a:highlight>
                  <a:srgbClr val="2B2B2B"/>
                </a:highlight>
              </a:rPr>
              <a:t>    </a:t>
            </a:r>
            <a:r>
              <a:rPr b="1" lang="en-GB" sz="1500">
                <a:solidFill>
                  <a:srgbClr val="CC7832"/>
                </a:solidFill>
                <a:highlight>
                  <a:srgbClr val="2B2B2B"/>
                </a:highlight>
              </a:rPr>
              <a:t>    </a:t>
            </a:r>
            <a:r>
              <a:rPr lang="en-GB" sz="1500">
                <a:solidFill>
                  <a:srgbClr val="A9B7C6"/>
                </a:solidFill>
                <a:highlight>
                  <a:srgbClr val="2B2B2B"/>
                </a:highlight>
              </a:rPr>
              <a:t>   </a:t>
            </a:r>
            <a:r>
              <a:rPr b="1" lang="en-GB" sz="1500">
                <a:solidFill>
                  <a:srgbClr val="CC7832"/>
                </a:solidFill>
                <a:highlight>
                  <a:srgbClr val="2B2B2B"/>
                </a:highlight>
              </a:rPr>
              <a:t>id:       </a:t>
            </a:r>
            <a:r>
              <a:rPr lang="en-GB" sz="1500">
                <a:solidFill>
                  <a:srgbClr val="A9B7C6"/>
                </a:solidFill>
                <a:highlight>
                  <a:srgbClr val="2B2B2B"/>
                </a:highlight>
              </a:rPr>
              <a:t>ssh_private_key</a:t>
            </a:r>
            <a:endParaRPr sz="1500">
              <a:solidFill>
                <a:srgbClr val="A9B7C6"/>
              </a:solidFill>
              <a:highlight>
                <a:srgbClr val="2B2B2B"/>
              </a:highlight>
            </a:endParaRPr>
          </a:p>
          <a:p>
            <a:pPr indent="0" lvl="0" marL="0" rtl="0" algn="l">
              <a:spcBef>
                <a:spcPts val="0"/>
              </a:spcBef>
              <a:spcAft>
                <a:spcPts val="0"/>
              </a:spcAft>
              <a:buClr>
                <a:schemeClr val="dk2"/>
              </a:buClr>
              <a:buSzPts val="1500"/>
              <a:buFont typeface="Arial"/>
              <a:buNone/>
            </a:pPr>
            <a:r>
              <a:rPr lang="en-GB" sz="1500">
                <a:solidFill>
                  <a:srgbClr val="A9B7C6"/>
                </a:solidFill>
                <a:highlight>
                  <a:srgbClr val="2B2B2B"/>
                </a:highlight>
              </a:rPr>
              <a:t>    </a:t>
            </a:r>
            <a:r>
              <a:rPr b="1" lang="en-GB" sz="1500">
                <a:solidFill>
                  <a:srgbClr val="CC7832"/>
                </a:solidFill>
                <a:highlight>
                  <a:srgbClr val="2B2B2B"/>
                </a:highlight>
              </a:rPr>
              <a:t>    </a:t>
            </a:r>
            <a:r>
              <a:rPr lang="en-GB" sz="1500">
                <a:solidFill>
                  <a:srgbClr val="A9B7C6"/>
                </a:solidFill>
                <a:highlight>
                  <a:srgbClr val="2B2B2B"/>
                </a:highlight>
              </a:rPr>
              <a:t>   </a:t>
            </a:r>
            <a:r>
              <a:rPr b="1" lang="en-GB" sz="1500">
                <a:solidFill>
                  <a:srgbClr val="CC7832"/>
                </a:solidFill>
                <a:highlight>
                  <a:srgbClr val="2B2B2B"/>
                </a:highlight>
              </a:rPr>
              <a:t>password: </a:t>
            </a:r>
            <a:r>
              <a:rPr lang="en-GB" sz="1500">
                <a:solidFill>
                  <a:srgbClr val="A9B7C6"/>
                </a:solidFill>
                <a:highlight>
                  <a:srgbClr val="2B2B2B"/>
                </a:highlight>
              </a:rPr>
              <a:t>${SSH_KEY_PASSWORD}</a:t>
            </a:r>
            <a:endParaRPr sz="1500">
              <a:solidFill>
                <a:srgbClr val="A9B7C6"/>
              </a:solidFill>
              <a:highlight>
                <a:srgbClr val="2B2B2B"/>
              </a:highlight>
            </a:endParaRPr>
          </a:p>
          <a:p>
            <a:pPr indent="0" lvl="0" marL="0" rtl="0" algn="l">
              <a:spcBef>
                <a:spcPts val="0"/>
              </a:spcBef>
              <a:spcAft>
                <a:spcPts val="0"/>
              </a:spcAft>
              <a:buClr>
                <a:schemeClr val="dk2"/>
              </a:buClr>
              <a:buSzPts val="1500"/>
              <a:buFont typeface="Arial"/>
              <a:buNone/>
            </a:pPr>
            <a:r>
              <a:rPr lang="en-GB" sz="1500">
                <a:solidFill>
                  <a:srgbClr val="A9B7C6"/>
                </a:solidFill>
                <a:highlight>
                  <a:srgbClr val="2B2B2B"/>
                </a:highlight>
              </a:rPr>
              <a:t>    </a:t>
            </a:r>
            <a:r>
              <a:rPr b="1" lang="en-GB" sz="1500">
                <a:solidFill>
                  <a:srgbClr val="CC7832"/>
                </a:solidFill>
                <a:highlight>
                  <a:srgbClr val="2B2B2B"/>
                </a:highlight>
              </a:rPr>
              <a:t>    </a:t>
            </a:r>
            <a:r>
              <a:rPr lang="en-GB" sz="1500">
                <a:solidFill>
                  <a:srgbClr val="A9B7C6"/>
                </a:solidFill>
                <a:highlight>
                  <a:srgbClr val="2B2B2B"/>
                </a:highlight>
              </a:rPr>
              <a:t>   </a:t>
            </a:r>
            <a:r>
              <a:rPr b="1" lang="en-GB" sz="1500">
                <a:solidFill>
                  <a:srgbClr val="CC7832"/>
                </a:solidFill>
                <a:highlight>
                  <a:srgbClr val="2B2B2B"/>
                </a:highlight>
              </a:rPr>
              <a:t>keyStoreSource:</a:t>
            </a:r>
            <a:endParaRPr b="1" sz="1500">
              <a:solidFill>
                <a:srgbClr val="CC7832"/>
              </a:solidFill>
              <a:highlight>
                <a:srgbClr val="2B2B2B"/>
              </a:highlight>
            </a:endParaRPr>
          </a:p>
          <a:p>
            <a:pPr indent="0" lvl="0" marL="0" rtl="0" algn="l">
              <a:spcBef>
                <a:spcPts val="0"/>
              </a:spcBef>
              <a:spcAft>
                <a:spcPts val="0"/>
              </a:spcAft>
              <a:buClr>
                <a:schemeClr val="dk2"/>
              </a:buClr>
              <a:buSzPts val="1500"/>
              <a:buFont typeface="Arial"/>
              <a:buNone/>
            </a:pPr>
            <a:r>
              <a:rPr b="1" lang="en-GB" sz="1500">
                <a:solidFill>
                  <a:srgbClr val="CC7832"/>
                </a:solidFill>
                <a:highlight>
                  <a:srgbClr val="2B2B2B"/>
                </a:highlight>
              </a:rPr>
              <a:t>             fileOnMaster:</a:t>
            </a:r>
            <a:endParaRPr b="1" sz="1500">
              <a:solidFill>
                <a:srgbClr val="CC7832"/>
              </a:solidFill>
              <a:highlight>
                <a:srgbClr val="2B2B2B"/>
              </a:highlight>
            </a:endParaRPr>
          </a:p>
          <a:p>
            <a:pPr indent="0" lvl="0" marL="0" rtl="0" algn="l">
              <a:spcBef>
                <a:spcPts val="0"/>
              </a:spcBef>
              <a:spcAft>
                <a:spcPts val="0"/>
              </a:spcAft>
              <a:buClr>
                <a:schemeClr val="dk2"/>
              </a:buClr>
              <a:buSzPts val="1500"/>
              <a:buFont typeface="Arial"/>
              <a:buNone/>
            </a:pPr>
            <a:r>
              <a:rPr b="1" lang="en-GB" sz="1500">
                <a:solidFill>
                  <a:srgbClr val="CC7832"/>
                </a:solidFill>
                <a:highlight>
                  <a:srgbClr val="2B2B2B"/>
                </a:highlight>
              </a:rPr>
              <a:t>               keyStoreFile: </a:t>
            </a:r>
            <a:r>
              <a:rPr lang="en-GB" sz="1500">
                <a:solidFill>
                  <a:srgbClr val="A9B7C6"/>
                </a:solidFill>
                <a:highlight>
                  <a:srgbClr val="2B2B2B"/>
                </a:highlight>
              </a:rPr>
              <a:t>/docker/secret/id_rsa</a:t>
            </a:r>
            <a:endParaRPr sz="1500">
              <a:solidFill>
                <a:srgbClr val="A9B7C6"/>
              </a:solidFill>
              <a:highlight>
                <a:srgbClr val="2B2B2B"/>
              </a:highlight>
            </a:endParaRPr>
          </a:p>
          <a:p>
            <a:pPr indent="0" lvl="0" marL="0" rtl="0" algn="l">
              <a:spcBef>
                <a:spcPts val="0"/>
              </a:spcBef>
              <a:spcAft>
                <a:spcPts val="0"/>
              </a:spcAft>
              <a:buClr>
                <a:schemeClr val="dk2"/>
              </a:buClr>
              <a:buSzPts val="1500"/>
              <a:buFont typeface="Arial"/>
              <a:buNone/>
            </a:pPr>
            <a:r>
              <a:t/>
            </a:r>
            <a:endParaRPr sz="1500">
              <a:solidFill>
                <a:srgbClr val="A9B7C6"/>
              </a:solidFill>
              <a:highlight>
                <a:srgbClr val="2B2B2B"/>
              </a:highlight>
            </a:endParaRPr>
          </a:p>
          <a:p>
            <a:pPr indent="0" lvl="0" marL="0" rtl="0" algn="l">
              <a:spcBef>
                <a:spcPts val="0"/>
              </a:spcBef>
              <a:spcAft>
                <a:spcPts val="0"/>
              </a:spcAft>
              <a:buClr>
                <a:srgbClr val="000000"/>
              </a:buClr>
              <a:buSzPts val="1500"/>
              <a:buFont typeface="Arial"/>
              <a:buNone/>
            </a:pPr>
            <a:r>
              <a:t/>
            </a:r>
            <a:endParaRPr b="1" sz="15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GB" sz="1500">
                <a:solidFill>
                  <a:srgbClr val="A9B7C6"/>
                </a:solidFill>
                <a:highlight>
                  <a:srgbClr val="2B2B2B"/>
                </a:highlight>
                <a:latin typeface="Consolas"/>
                <a:ea typeface="Consolas"/>
                <a:cs typeface="Consolas"/>
                <a:sym typeface="Consolas"/>
              </a:rPr>
              <a:t> </a:t>
            </a:r>
            <a:endParaRPr sz="15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en-GB" sz="1900">
                <a:latin typeface="Consolas"/>
                <a:ea typeface="Consolas"/>
                <a:cs typeface="Consolas"/>
                <a:sym typeface="Consolas"/>
              </a:rPr>
              <a:t>  </a:t>
            </a:r>
            <a:endParaRPr sz="1900">
              <a:latin typeface="Consolas"/>
              <a:ea typeface="Consolas"/>
              <a:cs typeface="Consolas"/>
              <a:sym typeface="Consolas"/>
            </a:endParaRPr>
          </a:p>
          <a:p>
            <a:pPr indent="0" lvl="0" marL="0" rtl="0" algn="l">
              <a:spcBef>
                <a:spcPts val="0"/>
              </a:spcBef>
              <a:spcAft>
                <a:spcPts val="0"/>
              </a:spcAft>
              <a:buNone/>
            </a:pPr>
            <a:r>
              <a:t/>
            </a:r>
            <a:endParaRPr sz="1900">
              <a:latin typeface="Consolas"/>
              <a:ea typeface="Consolas"/>
              <a:cs typeface="Consolas"/>
              <a:sym typeface="Consolas"/>
            </a:endParaRPr>
          </a:p>
        </p:txBody>
      </p:sp>
      <p:cxnSp>
        <p:nvCxnSpPr>
          <p:cNvPr id="789" name="Google Shape;789;p126"/>
          <p:cNvCxnSpPr>
            <a:endCxn id="790" idx="1"/>
          </p:cNvCxnSpPr>
          <p:nvPr/>
        </p:nvCxnSpPr>
        <p:spPr>
          <a:xfrm flipH="1" rot="10800000">
            <a:off x="1910825" y="2523283"/>
            <a:ext cx="4986300" cy="427500"/>
          </a:xfrm>
          <a:prstGeom prst="straightConnector1">
            <a:avLst/>
          </a:prstGeom>
          <a:noFill/>
          <a:ln cap="flat" cmpd="sng" w="38100">
            <a:solidFill>
              <a:srgbClr val="FF0000"/>
            </a:solidFill>
            <a:prstDash val="solid"/>
            <a:round/>
            <a:headEnd len="med" w="med" type="none"/>
            <a:tailEnd len="med" w="med" type="stealth"/>
          </a:ln>
        </p:spPr>
      </p:cxnSp>
      <p:sp>
        <p:nvSpPr>
          <p:cNvPr id="790" name="Google Shape;790;p126"/>
          <p:cNvSpPr txBox="1"/>
          <p:nvPr/>
        </p:nvSpPr>
        <p:spPr>
          <a:xfrm>
            <a:off x="6897125" y="2153833"/>
            <a:ext cx="6326100" cy="738900"/>
          </a:xfrm>
          <a:prstGeom prst="rect">
            <a:avLst/>
          </a:prstGeom>
          <a:noFill/>
          <a:ln>
            <a:noFill/>
          </a:ln>
        </p:spPr>
        <p:txBody>
          <a:bodyPr anchorCtr="0" anchor="t" bIns="121825" lIns="121825" spcFirstLastPara="1" rIns="121825" wrap="square" tIns="121825">
            <a:noAutofit/>
          </a:bodyPr>
          <a:lstStyle/>
          <a:p>
            <a:pPr indent="0" lvl="0" marL="0" rtl="0" algn="l">
              <a:lnSpc>
                <a:spcPct val="115000"/>
              </a:lnSpc>
              <a:spcBef>
                <a:spcPts val="0"/>
              </a:spcBef>
              <a:spcAft>
                <a:spcPts val="0"/>
              </a:spcAft>
              <a:buClr>
                <a:schemeClr val="dk2"/>
              </a:buClr>
              <a:buSzPts val="1500"/>
              <a:buFont typeface="Arial"/>
              <a:buNone/>
            </a:pPr>
            <a:r>
              <a:rPr lang="en-GB" sz="2400">
                <a:solidFill>
                  <a:srgbClr val="A9B7C6"/>
                </a:solidFill>
                <a:highlight>
                  <a:srgbClr val="2B2B2B"/>
                </a:highlight>
                <a:latin typeface="Lato"/>
                <a:ea typeface="Lato"/>
                <a:cs typeface="Lato"/>
                <a:sym typeface="Lato"/>
              </a:rPr>
              <a:t>CredentialsRootConfigurator</a:t>
            </a:r>
            <a:br>
              <a:rPr lang="en-GB" sz="2400">
                <a:solidFill>
                  <a:srgbClr val="A9B7C6"/>
                </a:solidFill>
                <a:highlight>
                  <a:srgbClr val="2B2B2B"/>
                </a:highlight>
                <a:latin typeface="Lato"/>
                <a:ea typeface="Lato"/>
                <a:cs typeface="Lato"/>
                <a:sym typeface="Lato"/>
              </a:rPr>
            </a:br>
            <a:r>
              <a:rPr lang="en-GB" sz="2400">
                <a:solidFill>
                  <a:schemeClr val="lt2"/>
                </a:solidFill>
                <a:latin typeface="Lato"/>
                <a:ea typeface="Lato"/>
                <a:cs typeface="Lato"/>
                <a:sym typeface="Lato"/>
              </a:rPr>
              <a:t>custom code</a:t>
            </a:r>
            <a:endParaRPr sz="2400">
              <a:solidFill>
                <a:srgbClr val="A9B7C6"/>
              </a:solidFill>
              <a:highlight>
                <a:srgbClr val="2B2B2B"/>
              </a:highlight>
              <a:latin typeface="Lato"/>
              <a:ea typeface="Lato"/>
              <a:cs typeface="Lato"/>
              <a:sym typeface="Lato"/>
            </a:endParaRPr>
          </a:p>
          <a:p>
            <a:pPr indent="0" lvl="0" marL="0" rtl="0" algn="l">
              <a:spcBef>
                <a:spcPts val="0"/>
              </a:spcBef>
              <a:spcAft>
                <a:spcPts val="0"/>
              </a:spcAft>
              <a:buNone/>
            </a:pPr>
            <a:r>
              <a:t/>
            </a:r>
            <a:endParaRPr sz="1900"/>
          </a:p>
        </p:txBody>
      </p:sp>
      <p:sp>
        <p:nvSpPr>
          <p:cNvPr id="791" name="Google Shape;791;p126"/>
          <p:cNvSpPr txBox="1"/>
          <p:nvPr/>
        </p:nvSpPr>
        <p:spPr>
          <a:xfrm>
            <a:off x="6809246" y="3262033"/>
            <a:ext cx="5150700" cy="1394700"/>
          </a:xfrm>
          <a:prstGeom prst="rect">
            <a:avLst/>
          </a:prstGeom>
          <a:noFill/>
          <a:ln>
            <a:noFill/>
          </a:ln>
        </p:spPr>
        <p:txBody>
          <a:bodyPr anchorCtr="0" anchor="t" bIns="121825" lIns="121825" spcFirstLastPara="1" rIns="121825" wrap="square" tIns="121825">
            <a:noAutofit/>
          </a:bodyPr>
          <a:lstStyle/>
          <a:p>
            <a:pPr indent="0" lvl="0" marL="0" rtl="0" algn="l">
              <a:lnSpc>
                <a:spcPct val="115000"/>
              </a:lnSpc>
              <a:spcBef>
                <a:spcPts val="0"/>
              </a:spcBef>
              <a:spcAft>
                <a:spcPts val="0"/>
              </a:spcAft>
              <a:buNone/>
            </a:pPr>
            <a:r>
              <a:rPr lang="en-GB" sz="2400">
                <a:solidFill>
                  <a:schemeClr val="lt2"/>
                </a:solidFill>
                <a:latin typeface="Lato"/>
                <a:ea typeface="Lato"/>
                <a:cs typeface="Lato"/>
                <a:sym typeface="Lato"/>
              </a:rPr>
              <a:t>A fake </a:t>
            </a:r>
            <a:r>
              <a:rPr lang="en-GB" sz="2400">
                <a:solidFill>
                  <a:srgbClr val="FF9A00"/>
                </a:solidFill>
                <a:latin typeface="Lato"/>
                <a:ea typeface="Lato"/>
                <a:cs typeface="Lato"/>
                <a:sym typeface="Lato"/>
              </a:rPr>
              <a:t>Attribute</a:t>
            </a:r>
            <a:r>
              <a:rPr lang="en-GB" sz="2400">
                <a:solidFill>
                  <a:srgbClr val="A9B7C6"/>
                </a:solidFill>
                <a:latin typeface="Lato"/>
                <a:ea typeface="Lato"/>
                <a:cs typeface="Lato"/>
                <a:sym typeface="Lato"/>
              </a:rPr>
              <a:t> </a:t>
            </a:r>
            <a:r>
              <a:rPr lang="en-GB" sz="2400">
                <a:solidFill>
                  <a:srgbClr val="6A8759"/>
                </a:solidFill>
                <a:latin typeface="Lato"/>
                <a:ea typeface="Lato"/>
                <a:cs typeface="Lato"/>
                <a:sym typeface="Lato"/>
              </a:rPr>
              <a:t>"system"</a:t>
            </a:r>
            <a:br>
              <a:rPr lang="en-GB" sz="2400">
                <a:solidFill>
                  <a:srgbClr val="A9B7C6"/>
                </a:solidFill>
                <a:highlight>
                  <a:srgbClr val="2B2B2B"/>
                </a:highlight>
                <a:latin typeface="Lato"/>
                <a:ea typeface="Lato"/>
                <a:cs typeface="Lato"/>
                <a:sym typeface="Lato"/>
              </a:rPr>
            </a:br>
            <a:r>
              <a:rPr lang="en-GB" sz="2400">
                <a:solidFill>
                  <a:srgbClr val="7F7F7F"/>
                </a:solidFill>
                <a:latin typeface="Lato"/>
                <a:ea typeface="Lato"/>
                <a:cs typeface="Lato"/>
                <a:sym typeface="Lato"/>
              </a:rPr>
              <a:t>to expose </a:t>
            </a:r>
            <a:r>
              <a:rPr lang="en-GB" sz="2400">
                <a:solidFill>
                  <a:srgbClr val="A9B7C6"/>
                </a:solidFill>
                <a:highlight>
                  <a:srgbClr val="2B2B2B"/>
                </a:highlight>
              </a:rPr>
              <a:t>DomainCredentials</a:t>
            </a:r>
            <a:r>
              <a:rPr lang="en-GB" sz="2400">
                <a:solidFill>
                  <a:srgbClr val="A9B7C6"/>
                </a:solidFill>
              </a:rPr>
              <a:t> (List)</a:t>
            </a:r>
            <a:endParaRPr sz="2400">
              <a:solidFill>
                <a:srgbClr val="A9B7C6"/>
              </a:solidFill>
            </a:endParaRPr>
          </a:p>
          <a:p>
            <a:pPr indent="0" lvl="0" marL="0" rtl="0" algn="l">
              <a:lnSpc>
                <a:spcPct val="115000"/>
              </a:lnSpc>
              <a:spcBef>
                <a:spcPts val="0"/>
              </a:spcBef>
              <a:spcAft>
                <a:spcPts val="0"/>
              </a:spcAft>
              <a:buNone/>
            </a:pPr>
            <a:r>
              <a:rPr lang="en-GB" sz="2400">
                <a:solidFill>
                  <a:schemeClr val="lt2"/>
                </a:solidFill>
                <a:latin typeface="Lato"/>
                <a:ea typeface="Lato"/>
                <a:cs typeface="Lato"/>
                <a:sym typeface="Lato"/>
              </a:rPr>
              <a:t>with custom setter implementation:</a:t>
            </a:r>
            <a:br>
              <a:rPr lang="en-GB" sz="2400">
                <a:solidFill>
                  <a:srgbClr val="A9B7C6"/>
                </a:solidFill>
                <a:highlight>
                  <a:srgbClr val="2B2B2B"/>
                </a:highlight>
                <a:latin typeface="Lato"/>
                <a:ea typeface="Lato"/>
                <a:cs typeface="Lato"/>
                <a:sym typeface="Lato"/>
              </a:rPr>
            </a:br>
            <a:endParaRPr sz="2400">
              <a:solidFill>
                <a:srgbClr val="A9B7C6"/>
              </a:solidFill>
              <a:highlight>
                <a:srgbClr val="2B2B2B"/>
              </a:highlight>
              <a:latin typeface="Lato"/>
              <a:ea typeface="Lato"/>
              <a:cs typeface="Lato"/>
              <a:sym typeface="Lato"/>
            </a:endParaRPr>
          </a:p>
          <a:p>
            <a:pPr indent="0" lvl="0" marL="0" rtl="0" algn="l">
              <a:lnSpc>
                <a:spcPct val="115000"/>
              </a:lnSpc>
              <a:spcBef>
                <a:spcPts val="0"/>
              </a:spcBef>
              <a:spcAft>
                <a:spcPts val="0"/>
              </a:spcAft>
              <a:buClr>
                <a:schemeClr val="dk2"/>
              </a:buClr>
              <a:buSzPts val="1500"/>
              <a:buFont typeface="Arial"/>
              <a:buNone/>
            </a:pPr>
            <a:r>
              <a:t/>
            </a:r>
            <a:endParaRPr sz="2400">
              <a:solidFill>
                <a:srgbClr val="7F7F7F"/>
              </a:solidFill>
              <a:latin typeface="Lato"/>
              <a:ea typeface="Lato"/>
              <a:cs typeface="Lato"/>
              <a:sym typeface="Lato"/>
            </a:endParaRPr>
          </a:p>
          <a:p>
            <a:pPr indent="0" lvl="0" marL="0" rtl="0" algn="l">
              <a:spcBef>
                <a:spcPts val="0"/>
              </a:spcBef>
              <a:spcAft>
                <a:spcPts val="0"/>
              </a:spcAft>
              <a:buNone/>
            </a:pPr>
            <a:r>
              <a:t/>
            </a:r>
            <a:endParaRPr sz="1900"/>
          </a:p>
        </p:txBody>
      </p:sp>
      <p:cxnSp>
        <p:nvCxnSpPr>
          <p:cNvPr id="792" name="Google Shape;792;p126"/>
          <p:cNvCxnSpPr/>
          <p:nvPr/>
        </p:nvCxnSpPr>
        <p:spPr>
          <a:xfrm>
            <a:off x="1498932" y="3149500"/>
            <a:ext cx="5398200" cy="423600"/>
          </a:xfrm>
          <a:prstGeom prst="straightConnector1">
            <a:avLst/>
          </a:prstGeom>
          <a:noFill/>
          <a:ln cap="flat" cmpd="sng" w="38100">
            <a:solidFill>
              <a:srgbClr val="FF0000"/>
            </a:solidFill>
            <a:prstDash val="solid"/>
            <a:round/>
            <a:headEnd len="med" w="med" type="none"/>
            <a:tailEnd len="med" w="med" type="stealth"/>
          </a:ln>
        </p:spPr>
      </p:cxnSp>
      <p:sp>
        <p:nvSpPr>
          <p:cNvPr id="793" name="Google Shape;793;p126"/>
          <p:cNvSpPr txBox="1"/>
          <p:nvPr/>
        </p:nvSpPr>
        <p:spPr>
          <a:xfrm>
            <a:off x="6973725" y="4884026"/>
            <a:ext cx="4986300" cy="1207800"/>
          </a:xfrm>
          <a:prstGeom prst="rect">
            <a:avLst/>
          </a:prstGeom>
          <a:solidFill>
            <a:srgbClr val="2B2B2B"/>
          </a:solidFill>
          <a:ln>
            <a:noFill/>
          </a:ln>
        </p:spPr>
        <p:txBody>
          <a:bodyPr anchorCtr="0" anchor="t" bIns="121825" lIns="121825" spcFirstLastPara="1" rIns="121825" wrap="square" tIns="121825">
            <a:noAutofit/>
          </a:bodyPr>
          <a:lstStyle/>
          <a:p>
            <a:pPr indent="0" lvl="0" marL="0" rtl="0" algn="l">
              <a:lnSpc>
                <a:spcPct val="115000"/>
              </a:lnSpc>
              <a:spcBef>
                <a:spcPts val="0"/>
              </a:spcBef>
              <a:spcAft>
                <a:spcPts val="0"/>
              </a:spcAft>
              <a:buClr>
                <a:schemeClr val="dk2"/>
              </a:buClr>
              <a:buSzPts val="1500"/>
              <a:buFont typeface="Arial"/>
              <a:buNone/>
            </a:pPr>
            <a:r>
              <a:rPr lang="en-GB" sz="1900">
                <a:solidFill>
                  <a:srgbClr val="CC7832"/>
                </a:solidFill>
                <a:highlight>
                  <a:srgbClr val="2B2B2B"/>
                </a:highlight>
              </a:rPr>
              <a:t>target</a:t>
            </a:r>
            <a:r>
              <a:rPr lang="en-GB" sz="1900">
                <a:solidFill>
                  <a:srgbClr val="A9B7C6"/>
                </a:solidFill>
                <a:highlight>
                  <a:srgbClr val="2B2B2B"/>
                </a:highlight>
              </a:rPr>
              <a:t>.</a:t>
            </a:r>
            <a:r>
              <a:rPr lang="en-GB" sz="1900">
                <a:solidFill>
                  <a:srgbClr val="A9B7C6"/>
                </a:solidFill>
                <a:highlight>
                  <a:srgbClr val="2B2B2B"/>
                </a:highlight>
              </a:rPr>
              <a:t>setDomainCredentialsMap(</a:t>
            </a:r>
            <a:endParaRPr sz="1900">
              <a:solidFill>
                <a:srgbClr val="A9B7C6"/>
              </a:solidFill>
              <a:highlight>
                <a:srgbClr val="2B2B2B"/>
              </a:highlight>
            </a:endParaRPr>
          </a:p>
          <a:p>
            <a:pPr indent="609600" lvl="0" marL="0" rtl="0" algn="l">
              <a:lnSpc>
                <a:spcPct val="115000"/>
              </a:lnSpc>
              <a:spcBef>
                <a:spcPts val="0"/>
              </a:spcBef>
              <a:spcAft>
                <a:spcPts val="0"/>
              </a:spcAft>
              <a:buClr>
                <a:schemeClr val="dk2"/>
              </a:buClr>
              <a:buSzPts val="1500"/>
              <a:buFont typeface="Arial"/>
              <a:buNone/>
            </a:pPr>
            <a:r>
              <a:rPr lang="en-GB" sz="1900">
                <a:solidFill>
                  <a:srgbClr val="A9B7C6"/>
                </a:solidFill>
                <a:highlight>
                  <a:srgbClr val="2B2B2B"/>
                </a:highlight>
              </a:rPr>
              <a:t>DomainCredentials.</a:t>
            </a:r>
            <a:r>
              <a:rPr i="1" lang="en-GB" sz="1900">
                <a:solidFill>
                  <a:srgbClr val="A9B7C6"/>
                </a:solidFill>
                <a:highlight>
                  <a:srgbClr val="2B2B2B"/>
                </a:highlight>
              </a:rPr>
              <a:t>asMap</a:t>
            </a:r>
            <a:r>
              <a:rPr lang="en-GB" sz="1900">
                <a:solidFill>
                  <a:srgbClr val="A9B7C6"/>
                </a:solidFill>
                <a:highlight>
                  <a:srgbClr val="2B2B2B"/>
                </a:highlight>
              </a:rPr>
              <a:t>(</a:t>
            </a:r>
            <a:r>
              <a:rPr lang="en-GB" sz="1900">
                <a:solidFill>
                  <a:srgbClr val="FFC66D"/>
                </a:solidFill>
                <a:highlight>
                  <a:srgbClr val="2B2B2B"/>
                </a:highlight>
              </a:rPr>
              <a:t>value</a:t>
            </a:r>
            <a:r>
              <a:rPr lang="en-GB" sz="1900">
                <a:solidFill>
                  <a:srgbClr val="A9B7C6"/>
                </a:solidFill>
                <a:highlight>
                  <a:srgbClr val="2B2B2B"/>
                </a:highlight>
              </a:rPr>
              <a:t>)</a:t>
            </a:r>
            <a:endParaRPr sz="1900">
              <a:solidFill>
                <a:srgbClr val="A9B7C6"/>
              </a:solidFill>
              <a:highlight>
                <a:srgbClr val="2B2B2B"/>
              </a:highlight>
            </a:endParaRPr>
          </a:p>
          <a:p>
            <a:pPr indent="0" lvl="0" marL="0" rtl="0" algn="l">
              <a:lnSpc>
                <a:spcPct val="115000"/>
              </a:lnSpc>
              <a:spcBef>
                <a:spcPts val="0"/>
              </a:spcBef>
              <a:spcAft>
                <a:spcPts val="0"/>
              </a:spcAft>
              <a:buClr>
                <a:schemeClr val="dk2"/>
              </a:buClr>
              <a:buSzPts val="1500"/>
              <a:buFont typeface="Arial"/>
              <a:buNone/>
            </a:pPr>
            <a:r>
              <a:rPr lang="en-GB" sz="1900">
                <a:solidFill>
                  <a:srgbClr val="A9B7C6"/>
                </a:solidFill>
                <a:highlight>
                  <a:srgbClr val="2B2B2B"/>
                </a:highlight>
              </a:rPr>
              <a:t>)</a:t>
            </a:r>
            <a:endParaRPr sz="1900">
              <a:solidFill>
                <a:srgbClr val="A9B7C6"/>
              </a:solidFill>
              <a:highlight>
                <a:srgbClr val="2B2B2B"/>
              </a:highlight>
            </a:endParaRPr>
          </a:p>
          <a:p>
            <a:pPr indent="0" lvl="0" marL="0" rtl="0" algn="l">
              <a:spcBef>
                <a:spcPts val="0"/>
              </a:spcBef>
              <a:spcAft>
                <a:spcPts val="0"/>
              </a:spcAft>
              <a:buNone/>
            </a:pPr>
            <a:r>
              <a:t/>
            </a:r>
            <a:endParaRPr sz="19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7"/>
          <p:cNvSpPr txBox="1"/>
          <p:nvPr>
            <p:ph type="title"/>
          </p:nvPr>
        </p:nvSpPr>
        <p:spPr>
          <a:xfrm>
            <a:off x="6304322" y="701850"/>
            <a:ext cx="53943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Status</a:t>
            </a:r>
            <a:endParaRPr/>
          </a:p>
        </p:txBody>
      </p:sp>
      <p:sp>
        <p:nvSpPr>
          <p:cNvPr id="799" name="Google Shape;799;p127"/>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28"/>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1.0 is there !</a:t>
            </a:r>
            <a:endParaRPr/>
          </a:p>
          <a:p>
            <a:pPr indent="0" lvl="0" marL="0" rtl="0" algn="l">
              <a:spcBef>
                <a:spcPts val="0"/>
              </a:spcBef>
              <a:spcAft>
                <a:spcPts val="0"/>
              </a:spcAft>
              <a:buNone/>
            </a:pPr>
            <a:r>
              <a:rPr lang="en-GB" sz="3600"/>
              <a:t>… even 1.3 (released last week)</a:t>
            </a:r>
            <a:endParaRPr sz="3600"/>
          </a:p>
        </p:txBody>
      </p:sp>
      <p:sp>
        <p:nvSpPr>
          <p:cNvPr id="805" name="Google Shape;805;p128"/>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GB"/>
              <a:t>We welcome Feedback !</a:t>
            </a:r>
            <a:endParaRPr/>
          </a:p>
          <a:p>
            <a:pPr indent="-381000" lvl="0" marL="457200" rtl="0" algn="l">
              <a:spcBef>
                <a:spcPts val="2100"/>
              </a:spcBef>
              <a:spcAft>
                <a:spcPts val="0"/>
              </a:spcAft>
              <a:buSzPts val="2400"/>
              <a:buChar char="●"/>
            </a:pPr>
            <a:r>
              <a:rPr lang="en-GB" u="sng">
                <a:solidFill>
                  <a:schemeClr val="hlink"/>
                </a:solidFill>
                <a:hlinkClick r:id="rId3"/>
              </a:rPr>
              <a:t>jenkins-users mailing list</a:t>
            </a:r>
            <a:endParaRPr/>
          </a:p>
          <a:p>
            <a:pPr indent="-381000" lvl="0" marL="457200" rtl="0" algn="l">
              <a:spcBef>
                <a:spcPts val="0"/>
              </a:spcBef>
              <a:spcAft>
                <a:spcPts val="0"/>
              </a:spcAft>
              <a:buSzPts val="2400"/>
              <a:buChar char="●"/>
            </a:pPr>
            <a:r>
              <a:rPr lang="en-GB" u="sng">
                <a:solidFill>
                  <a:schemeClr val="hlink"/>
                </a:solidFill>
                <a:hlinkClick r:id="rId4"/>
              </a:rPr>
              <a:t>jenkinsci/configuration-as-code gitter</a:t>
            </a:r>
            <a:endParaRPr/>
          </a:p>
          <a:p>
            <a:pPr indent="-381000" lvl="0" marL="457200" rtl="0" algn="l">
              <a:spcBef>
                <a:spcPts val="0"/>
              </a:spcBef>
              <a:spcAft>
                <a:spcPts val="0"/>
              </a:spcAft>
              <a:buSzPts val="2400"/>
              <a:buChar char="●"/>
            </a:pPr>
            <a:r>
              <a:rPr lang="en-GB" u="sng">
                <a:solidFill>
                  <a:schemeClr val="hlink"/>
                </a:solidFill>
                <a:hlinkClick r:id="rId5"/>
              </a:rPr>
              <a:t>github issues</a:t>
            </a:r>
            <a:r>
              <a:rPr lang="en-GB"/>
              <a:t> </a:t>
            </a:r>
            <a:endParaRPr/>
          </a:p>
          <a:p>
            <a:pPr indent="0" lvl="0" marL="0" rtl="0" algn="l">
              <a:spcBef>
                <a:spcPts val="2100"/>
              </a:spcBef>
              <a:spcAft>
                <a:spcPts val="2100"/>
              </a:spcAft>
              <a:buNone/>
            </a:pPr>
            <a:r>
              <a:t/>
            </a:r>
            <a:endParaRPr/>
          </a:p>
        </p:txBody>
      </p:sp>
      <p:sp>
        <p:nvSpPr>
          <p:cNvPr id="806" name="Google Shape;806;p128"/>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pic>
        <p:nvPicPr>
          <p:cNvPr id="807" name="Google Shape;807;p128"/>
          <p:cNvPicPr preferRelativeResize="0"/>
          <p:nvPr/>
        </p:nvPicPr>
        <p:blipFill>
          <a:blip r:embed="rId6">
            <a:alphaModFix/>
          </a:blip>
          <a:stretch>
            <a:fillRect/>
          </a:stretch>
        </p:blipFill>
        <p:spPr>
          <a:xfrm>
            <a:off x="6118175" y="4031900"/>
            <a:ext cx="599750" cy="599750"/>
          </a:xfrm>
          <a:prstGeom prst="rect">
            <a:avLst/>
          </a:prstGeom>
          <a:noFill/>
          <a:ln>
            <a:noFill/>
          </a:ln>
        </p:spPr>
      </p:pic>
      <p:pic>
        <p:nvPicPr>
          <p:cNvPr id="808" name="Google Shape;808;p128"/>
          <p:cNvPicPr preferRelativeResize="0"/>
          <p:nvPr/>
        </p:nvPicPr>
        <p:blipFill>
          <a:blip r:embed="rId7">
            <a:alphaModFix/>
          </a:blip>
          <a:stretch>
            <a:fillRect/>
          </a:stretch>
        </p:blipFill>
        <p:spPr>
          <a:xfrm>
            <a:off x="6162100" y="3562100"/>
            <a:ext cx="469800" cy="469800"/>
          </a:xfrm>
          <a:prstGeom prst="rect">
            <a:avLst/>
          </a:prstGeom>
          <a:noFill/>
          <a:ln>
            <a:noFill/>
          </a:ln>
        </p:spPr>
      </p:pic>
      <p:pic>
        <p:nvPicPr>
          <p:cNvPr id="809" name="Google Shape;809;p128"/>
          <p:cNvPicPr preferRelativeResize="0"/>
          <p:nvPr/>
        </p:nvPicPr>
        <p:blipFill>
          <a:blip r:embed="rId8">
            <a:alphaModFix/>
          </a:blip>
          <a:stretch>
            <a:fillRect/>
          </a:stretch>
        </p:blipFill>
        <p:spPr>
          <a:xfrm>
            <a:off x="6162100" y="4631650"/>
            <a:ext cx="508800" cy="508800"/>
          </a:xfrm>
          <a:prstGeom prst="rect">
            <a:avLst/>
          </a:prstGeom>
          <a:noFill/>
          <a:ln>
            <a:noFill/>
          </a:ln>
        </p:spPr>
      </p:pic>
      <p:pic>
        <p:nvPicPr>
          <p:cNvPr id="810" name="Google Shape;810;p128"/>
          <p:cNvPicPr preferRelativeResize="0"/>
          <p:nvPr/>
        </p:nvPicPr>
        <p:blipFill>
          <a:blip r:embed="rId9">
            <a:alphaModFix/>
          </a:blip>
          <a:stretch>
            <a:fillRect/>
          </a:stretch>
        </p:blipFill>
        <p:spPr>
          <a:xfrm flipH="1">
            <a:off x="6857175" y="979575"/>
            <a:ext cx="5246425" cy="5246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9"/>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Features</a:t>
            </a:r>
            <a:endParaRPr/>
          </a:p>
        </p:txBody>
      </p:sp>
      <p:sp>
        <p:nvSpPr>
          <p:cNvPr id="816" name="Google Shape;816;p129"/>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457200" lvl="0" marL="609600" rtl="0" algn="l">
              <a:spcBef>
                <a:spcPts val="0"/>
              </a:spcBef>
              <a:spcAft>
                <a:spcPts val="0"/>
              </a:spcAft>
              <a:buSzPts val="2400"/>
              <a:buChar char="●"/>
            </a:pPr>
            <a:r>
              <a:rPr lang="en-GB"/>
              <a:t>Read configuration from local drive or url, REST API or CLI</a:t>
            </a:r>
            <a:endParaRPr/>
          </a:p>
          <a:p>
            <a:pPr indent="-457200" lvl="0" marL="609600" rtl="0" algn="l">
              <a:spcBef>
                <a:spcPts val="0"/>
              </a:spcBef>
              <a:spcAft>
                <a:spcPts val="0"/>
              </a:spcAft>
              <a:buSzPts val="2400"/>
              <a:buChar char="●"/>
            </a:pPr>
            <a:r>
              <a:rPr lang="en-GB"/>
              <a:t>Reload configuration (Manage Jenkins → Configuration as Code → Reload)</a:t>
            </a:r>
            <a:endParaRPr/>
          </a:p>
          <a:p>
            <a:pPr indent="-457200" lvl="0" marL="609600" rtl="0" algn="l">
              <a:spcBef>
                <a:spcPts val="0"/>
              </a:spcBef>
              <a:spcAft>
                <a:spcPts val="0"/>
              </a:spcAft>
              <a:buSzPts val="2400"/>
              <a:buChar char="●"/>
            </a:pPr>
            <a:r>
              <a:rPr lang="en-GB"/>
              <a:t>Export existing jenkins instance configuration into yaml (</a:t>
            </a:r>
            <a:r>
              <a:rPr i="1" lang="en-GB"/>
              <a:t>here be dragons</a:t>
            </a:r>
            <a:r>
              <a:rPr lang="en-GB"/>
              <a:t>)</a:t>
            </a:r>
            <a:endParaRPr/>
          </a:p>
          <a:p>
            <a:pPr indent="-457200" lvl="0" marL="609600" rtl="0" algn="l">
              <a:spcBef>
                <a:spcPts val="0"/>
              </a:spcBef>
              <a:spcAft>
                <a:spcPts val="0"/>
              </a:spcAft>
              <a:buSzPts val="2400"/>
              <a:buChar char="●"/>
            </a:pPr>
            <a:r>
              <a:rPr lang="en-GB"/>
              <a:t>Compatibility dashboard : </a:t>
            </a:r>
            <a:r>
              <a:rPr lang="en-GB" u="sng">
                <a:solidFill>
                  <a:schemeClr val="hlink"/>
                </a:solidFill>
                <a:hlinkClick r:id="rId3"/>
              </a:rPr>
              <a:t>https://issues.jenkins-ci.org/secure/Dashboard.jspa?selectPageId=17346</a:t>
            </a:r>
            <a:br>
              <a:rPr lang="en-GB"/>
            </a:br>
            <a:r>
              <a:rPr lang="en-GB"/>
              <a:t>Please report issues with “</a:t>
            </a:r>
            <a:r>
              <a:rPr lang="en-GB">
                <a:latin typeface="Courier New"/>
                <a:ea typeface="Courier New"/>
                <a:cs typeface="Courier New"/>
                <a:sym typeface="Courier New"/>
              </a:rPr>
              <a:t>jcasc-compatibility</a:t>
            </a:r>
            <a:r>
              <a:rPr lang="en-GB"/>
              <a:t>” label</a:t>
            </a:r>
            <a:endParaRPr/>
          </a:p>
          <a:p>
            <a:pPr indent="0" lvl="0" marL="0" rtl="0" algn="l">
              <a:spcBef>
                <a:spcPts val="2100"/>
              </a:spcBef>
              <a:spcAft>
                <a:spcPts val="0"/>
              </a:spcAft>
              <a:buNone/>
            </a:pPr>
            <a:r>
              <a:t/>
            </a:r>
            <a:endParaRPr/>
          </a:p>
          <a:p>
            <a:pPr indent="-457200" lvl="0" marL="609600" rtl="0" algn="l">
              <a:spcBef>
                <a:spcPts val="2100"/>
              </a:spcBef>
              <a:spcAft>
                <a:spcPts val="0"/>
              </a:spcAft>
              <a:buSzPts val="2400"/>
              <a:buChar char="+"/>
            </a:pPr>
            <a:r>
              <a:rPr lang="en-GB"/>
              <a:t>Additionally docker demo setup (which can be easily adapted for different than demo purpose):  </a:t>
            </a:r>
            <a:r>
              <a:rPr lang="en-GB" u="sng">
                <a:solidFill>
                  <a:schemeClr val="hlink"/>
                </a:solidFill>
                <a:hlinkClick r:id="rId4"/>
              </a:rPr>
              <a:t>https://github.com/Praqma/praqma-jenkins-casc</a:t>
            </a:r>
            <a:r>
              <a:rPr lang="en-GB"/>
              <a:t> </a:t>
            </a:r>
            <a:endParaRPr/>
          </a:p>
          <a:p>
            <a:pPr indent="0" lvl="0" marL="609600" rtl="0" algn="l">
              <a:spcBef>
                <a:spcPts val="2100"/>
              </a:spcBef>
              <a:spcAft>
                <a:spcPts val="21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0"/>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JEP-201</a:t>
            </a:r>
            <a:endParaRPr/>
          </a:p>
        </p:txBody>
      </p:sp>
      <p:sp>
        <p:nvSpPr>
          <p:cNvPr id="822" name="Google Shape;822;p130"/>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Make this </a:t>
            </a:r>
            <a:r>
              <a:rPr b="1" lang="en-GB" u="sng"/>
              <a:t>THE</a:t>
            </a:r>
            <a:r>
              <a:rPr lang="en-GB"/>
              <a:t> configuration component for Jenkins community</a:t>
            </a:r>
            <a:endParaRPr/>
          </a:p>
          <a:p>
            <a:pPr indent="0" lvl="0" marL="0" rtl="0" algn="l">
              <a:spcBef>
                <a:spcPts val="2100"/>
              </a:spcBef>
              <a:spcAft>
                <a:spcPts val="2100"/>
              </a:spcAft>
              <a:buNone/>
            </a:pPr>
            <a:r>
              <a:rPr lang="en-GB" u="sng">
                <a:solidFill>
                  <a:schemeClr val="hlink"/>
                </a:solidFill>
                <a:hlinkClick r:id="rId3"/>
              </a:rPr>
              <a:t>https://github.com/jenkinsci/jep/blob/master/jep/201/README.adoc</a:t>
            </a:r>
            <a:endParaRPr/>
          </a:p>
        </p:txBody>
      </p:sp>
      <p:sp>
        <p:nvSpPr>
          <p:cNvPr id="823" name="Google Shape;823;p13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pic>
        <p:nvPicPr>
          <p:cNvPr id="824" name="Google Shape;824;p130"/>
          <p:cNvPicPr preferRelativeResize="0"/>
          <p:nvPr/>
        </p:nvPicPr>
        <p:blipFill>
          <a:blip r:embed="rId4">
            <a:alphaModFix/>
          </a:blip>
          <a:stretch>
            <a:fillRect/>
          </a:stretch>
        </p:blipFill>
        <p:spPr>
          <a:xfrm>
            <a:off x="4235125" y="2767000"/>
            <a:ext cx="3615878" cy="317182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1"/>
          <p:cNvSpPr txBox="1"/>
          <p:nvPr>
            <p:ph type="title"/>
          </p:nvPr>
        </p:nvSpPr>
        <p:spPr>
          <a:xfrm>
            <a:off x="424875" y="2443525"/>
            <a:ext cx="10191000" cy="3797700"/>
          </a:xfrm>
          <a:prstGeom prst="rect">
            <a:avLst/>
          </a:prstGeom>
        </p:spPr>
        <p:txBody>
          <a:bodyPr anchorCtr="0" anchor="ctr" bIns="121825" lIns="121825" spcFirstLastPara="1" rIns="121825" wrap="square" tIns="121825">
            <a:noAutofit/>
          </a:bodyPr>
          <a:lstStyle/>
          <a:p>
            <a:pPr indent="0" lvl="0" marL="0" rtl="0" algn="l">
              <a:lnSpc>
                <a:spcPct val="115000"/>
              </a:lnSpc>
              <a:spcBef>
                <a:spcPts val="0"/>
              </a:spcBef>
              <a:spcAft>
                <a:spcPts val="0"/>
              </a:spcAft>
              <a:buClr>
                <a:schemeClr val="dk1"/>
              </a:buClr>
              <a:buSzPts val="1500"/>
              <a:buFont typeface="Arial"/>
              <a:buNone/>
            </a:pPr>
            <a:r>
              <a:rPr lang="en-GB" sz="3200">
                <a:solidFill>
                  <a:srgbClr val="FFFFFF"/>
                </a:solidFill>
              </a:rPr>
              <a:t>Give it a try</a:t>
            </a:r>
            <a:endParaRPr sz="3200">
              <a:solidFill>
                <a:srgbClr val="FFFFFF"/>
              </a:solidFill>
            </a:endParaRPr>
          </a:p>
          <a:p>
            <a:pPr indent="0" lvl="0" marL="0" rtl="0" algn="l">
              <a:lnSpc>
                <a:spcPct val="115000"/>
              </a:lnSpc>
              <a:spcBef>
                <a:spcPts val="2100"/>
              </a:spcBef>
              <a:spcAft>
                <a:spcPts val="0"/>
              </a:spcAft>
              <a:buClr>
                <a:schemeClr val="dk1"/>
              </a:buClr>
              <a:buSzPts val="1500"/>
              <a:buFont typeface="Arial"/>
              <a:buNone/>
            </a:pPr>
            <a:r>
              <a:rPr lang="en-GB" sz="3200">
                <a:solidFill>
                  <a:srgbClr val="FFFFFF"/>
                </a:solidFill>
              </a:rPr>
              <a:t>Report missing plugin support / broken features</a:t>
            </a:r>
            <a:endParaRPr sz="3200">
              <a:solidFill>
                <a:srgbClr val="FFFFFF"/>
              </a:solidFill>
            </a:endParaRPr>
          </a:p>
          <a:p>
            <a:pPr indent="0" lvl="0" marL="0" rtl="0" algn="l">
              <a:lnSpc>
                <a:spcPct val="115000"/>
              </a:lnSpc>
              <a:spcBef>
                <a:spcPts val="2100"/>
              </a:spcBef>
              <a:spcAft>
                <a:spcPts val="2100"/>
              </a:spcAft>
              <a:buClr>
                <a:schemeClr val="dk1"/>
              </a:buClr>
              <a:buSzPts val="1500"/>
              <a:buFont typeface="Arial"/>
              <a:buNone/>
            </a:pPr>
            <a:r>
              <a:rPr lang="en-GB" sz="3200">
                <a:solidFill>
                  <a:srgbClr val="FFFFFF"/>
                </a:solidFill>
              </a:rPr>
              <a:t>Contribute test cases (easy) or fixes (not so easy :P)</a:t>
            </a:r>
            <a:endParaRPr sz="3200">
              <a:solidFill>
                <a:srgbClr val="FFFFFF"/>
              </a:solidFill>
            </a:endParaRPr>
          </a:p>
        </p:txBody>
      </p:sp>
      <p:pic>
        <p:nvPicPr>
          <p:cNvPr id="830" name="Google Shape;830;p131">
            <a:hlinkClick r:id="rId3"/>
          </p:cNvPr>
          <p:cNvPicPr preferRelativeResize="0"/>
          <p:nvPr/>
        </p:nvPicPr>
        <p:blipFill>
          <a:blip r:embed="rId4">
            <a:alphaModFix/>
          </a:blip>
          <a:stretch>
            <a:fillRect/>
          </a:stretch>
        </p:blipFill>
        <p:spPr>
          <a:xfrm>
            <a:off x="569125" y="5550925"/>
            <a:ext cx="1520750" cy="33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8"/>
          <p:cNvSpPr txBox="1"/>
          <p:nvPr>
            <p:ph idx="1" type="body"/>
          </p:nvPr>
        </p:nvSpPr>
        <p:spPr>
          <a:xfrm>
            <a:off x="3470923" y="1536633"/>
            <a:ext cx="8293800" cy="4555200"/>
          </a:xfrm>
          <a:prstGeom prst="rect">
            <a:avLst/>
          </a:prstGeom>
        </p:spPr>
        <p:txBody>
          <a:bodyPr anchorCtr="0" anchor="t" bIns="121825" lIns="121825" spcFirstLastPara="1" rIns="121825" wrap="square" tIns="121825">
            <a:noAutofit/>
          </a:bodyPr>
          <a:lstStyle/>
          <a:p>
            <a:pPr indent="-508000" lvl="0" marL="609600" rtl="0" algn="l">
              <a:spcBef>
                <a:spcPts val="0"/>
              </a:spcBef>
              <a:spcAft>
                <a:spcPts val="0"/>
              </a:spcAft>
              <a:buSzPts val="3200"/>
              <a:buChar char="●"/>
            </a:pPr>
            <a:r>
              <a:rPr lang="en-GB" sz="3200"/>
              <a:t>Jenkins infrastructure</a:t>
            </a:r>
            <a:endParaRPr sz="3200"/>
          </a:p>
          <a:p>
            <a:pPr indent="0" lvl="0" marL="0" rtl="0" algn="l">
              <a:spcBef>
                <a:spcPts val="2100"/>
              </a:spcBef>
              <a:spcAft>
                <a:spcPts val="0"/>
              </a:spcAft>
              <a:buNone/>
            </a:pPr>
            <a:r>
              <a:t/>
            </a:r>
            <a:endParaRPr sz="3200"/>
          </a:p>
          <a:p>
            <a:pPr indent="-508000" lvl="0" marL="609600" rtl="0" algn="l">
              <a:spcBef>
                <a:spcPts val="2100"/>
              </a:spcBef>
              <a:spcAft>
                <a:spcPts val="0"/>
              </a:spcAft>
              <a:buSzPts val="3200"/>
              <a:buChar char="●"/>
            </a:pPr>
            <a:r>
              <a:rPr lang="en-GB" sz="3200"/>
              <a:t>Jenkins job configuration</a:t>
            </a:r>
            <a:endParaRPr sz="3200"/>
          </a:p>
          <a:p>
            <a:pPr indent="0" lvl="0" marL="0" rtl="0" algn="l">
              <a:spcBef>
                <a:spcPts val="2100"/>
              </a:spcBef>
              <a:spcAft>
                <a:spcPts val="0"/>
              </a:spcAft>
              <a:buNone/>
            </a:pPr>
            <a:r>
              <a:t/>
            </a:r>
            <a:endParaRPr sz="3200"/>
          </a:p>
          <a:p>
            <a:pPr indent="-508000" lvl="0" marL="609600" rtl="0" algn="l">
              <a:spcBef>
                <a:spcPts val="2100"/>
              </a:spcBef>
              <a:spcAft>
                <a:spcPts val="0"/>
              </a:spcAft>
              <a:buSzPts val="3200"/>
              <a:buChar char="●"/>
            </a:pPr>
            <a:r>
              <a:rPr lang="en-GB" sz="3200"/>
              <a:t>Jenkins system configuration</a:t>
            </a:r>
            <a:endParaRPr sz="3200"/>
          </a:p>
        </p:txBody>
      </p:sp>
      <p:sp>
        <p:nvSpPr>
          <p:cNvPr id="418" name="Google Shape;418;p78"/>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Manage Jenkins </a:t>
            </a:r>
            <a:r>
              <a:rPr i="1" lang="en-GB"/>
              <a:t>as Code</a:t>
            </a:r>
            <a:endParaRPr i="1"/>
          </a:p>
        </p:txBody>
      </p:sp>
      <p:sp>
        <p:nvSpPr>
          <p:cNvPr id="419" name="Google Shape;419;p78"/>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pic>
        <p:nvPicPr>
          <p:cNvPr id="420" name="Google Shape;420;p78"/>
          <p:cNvPicPr preferRelativeResize="0"/>
          <p:nvPr/>
        </p:nvPicPr>
        <p:blipFill>
          <a:blip r:embed="rId3">
            <a:alphaModFix/>
          </a:blip>
          <a:stretch>
            <a:fillRect/>
          </a:stretch>
        </p:blipFill>
        <p:spPr>
          <a:xfrm>
            <a:off x="656559" y="1627700"/>
            <a:ext cx="2347149" cy="3247947"/>
          </a:xfrm>
          <a:prstGeom prst="rect">
            <a:avLst/>
          </a:prstGeom>
          <a:noFill/>
          <a:ln>
            <a:noFill/>
          </a:ln>
        </p:spPr>
      </p:pic>
      <p:pic>
        <p:nvPicPr>
          <p:cNvPr id="421" name="Google Shape;421;p78"/>
          <p:cNvPicPr preferRelativeResize="0"/>
          <p:nvPr/>
        </p:nvPicPr>
        <p:blipFill>
          <a:blip r:embed="rId4">
            <a:alphaModFix/>
          </a:blip>
          <a:stretch>
            <a:fillRect/>
          </a:stretch>
        </p:blipFill>
        <p:spPr>
          <a:xfrm>
            <a:off x="10012762" y="2835567"/>
            <a:ext cx="1091573" cy="1576055"/>
          </a:xfrm>
          <a:prstGeom prst="rect">
            <a:avLst/>
          </a:prstGeom>
          <a:noFill/>
          <a:ln>
            <a:noFill/>
          </a:ln>
        </p:spPr>
      </p:pic>
      <p:pic>
        <p:nvPicPr>
          <p:cNvPr id="422" name="Google Shape;422;p78"/>
          <p:cNvPicPr preferRelativeResize="0"/>
          <p:nvPr/>
        </p:nvPicPr>
        <p:blipFill>
          <a:blip r:embed="rId5">
            <a:alphaModFix/>
          </a:blip>
          <a:stretch>
            <a:fillRect/>
          </a:stretch>
        </p:blipFill>
        <p:spPr>
          <a:xfrm>
            <a:off x="9962485" y="4514192"/>
            <a:ext cx="1349051" cy="1576054"/>
          </a:xfrm>
          <a:prstGeom prst="rect">
            <a:avLst/>
          </a:prstGeom>
          <a:noFill/>
          <a:ln>
            <a:noFill/>
          </a:ln>
        </p:spPr>
      </p:pic>
      <p:pic>
        <p:nvPicPr>
          <p:cNvPr id="423" name="Google Shape;423;p78"/>
          <p:cNvPicPr preferRelativeResize="0"/>
          <p:nvPr/>
        </p:nvPicPr>
        <p:blipFill>
          <a:blip r:embed="rId6">
            <a:alphaModFix/>
          </a:blip>
          <a:stretch>
            <a:fillRect/>
          </a:stretch>
        </p:blipFill>
        <p:spPr>
          <a:xfrm>
            <a:off x="10012771" y="1162767"/>
            <a:ext cx="1430467" cy="16711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32"/>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How to talk to us?</a:t>
            </a:r>
            <a:endParaRPr/>
          </a:p>
        </p:txBody>
      </p:sp>
      <p:sp>
        <p:nvSpPr>
          <p:cNvPr id="836" name="Google Shape;836;p132"/>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381000" lvl="0" marL="457200" rtl="0" algn="l">
              <a:spcBef>
                <a:spcPts val="0"/>
              </a:spcBef>
              <a:spcAft>
                <a:spcPts val="0"/>
              </a:spcAft>
              <a:buSzPts val="2400"/>
              <a:buChar char="●"/>
            </a:pPr>
            <a:r>
              <a:rPr lang="en-GB"/>
              <a:t>github issues working well for reporting problems</a:t>
            </a:r>
            <a:endParaRPr/>
          </a:p>
          <a:p>
            <a:pPr indent="-381000" lvl="0" marL="457200" rtl="0" algn="l">
              <a:spcBef>
                <a:spcPts val="0"/>
              </a:spcBef>
              <a:spcAft>
                <a:spcPts val="0"/>
              </a:spcAft>
              <a:buSzPts val="2400"/>
              <a:buChar char="●"/>
            </a:pPr>
            <a:r>
              <a:rPr lang="en-GB"/>
              <a:t>we’re monitoring Jenkins Users, Jenkins Developers mailing lists</a:t>
            </a:r>
            <a:endParaRPr/>
          </a:p>
          <a:p>
            <a:pPr indent="0" lvl="0" marL="0" rtl="0" algn="l">
              <a:spcBef>
                <a:spcPts val="2100"/>
              </a:spcBef>
              <a:spcAft>
                <a:spcPts val="0"/>
              </a:spcAft>
              <a:buNone/>
            </a:pPr>
            <a:r>
              <a:rPr lang="en-GB"/>
              <a:t>but...</a:t>
            </a:r>
            <a:endParaRPr/>
          </a:p>
          <a:p>
            <a:pPr indent="-381000" lvl="0" marL="457200" rtl="0" algn="l">
              <a:spcBef>
                <a:spcPts val="2100"/>
              </a:spcBef>
              <a:spcAft>
                <a:spcPts val="0"/>
              </a:spcAft>
              <a:buSzPts val="2400"/>
              <a:buChar char="●"/>
            </a:pPr>
            <a:r>
              <a:rPr b="1" lang="en-GB"/>
              <a:t>gitter</a:t>
            </a:r>
            <a:r>
              <a:rPr lang="en-GB"/>
              <a:t> channel is a place to go to: </a:t>
            </a:r>
            <a:r>
              <a:rPr lang="en-GB" u="sng">
                <a:solidFill>
                  <a:schemeClr val="hlink"/>
                </a:solidFill>
                <a:hlinkClick r:id="rId3"/>
              </a:rPr>
              <a:t>https://gitter.im/jenkinsci/configuration-as-code-plugin</a:t>
            </a:r>
            <a:endParaRPr/>
          </a:p>
          <a:p>
            <a:pPr indent="0" lvl="0" marL="457200" rtl="0" algn="l">
              <a:spcBef>
                <a:spcPts val="2100"/>
              </a:spcBef>
              <a:spcAft>
                <a:spcPts val="0"/>
              </a:spcAft>
              <a:buNone/>
            </a:pPr>
            <a:r>
              <a:t/>
            </a:r>
            <a:endParaRPr/>
          </a:p>
          <a:p>
            <a:pPr indent="0" lvl="0" marL="457200" rtl="0" algn="l">
              <a:spcBef>
                <a:spcPts val="2100"/>
              </a:spcBef>
              <a:spcAft>
                <a:spcPts val="0"/>
              </a:spcAft>
              <a:buNone/>
            </a:pPr>
            <a:r>
              <a:t/>
            </a:r>
            <a:endParaRPr/>
          </a:p>
          <a:p>
            <a:pPr indent="0" lvl="0" marL="457200" rtl="0" algn="l">
              <a:spcBef>
                <a:spcPts val="2100"/>
              </a:spcBef>
              <a:spcAft>
                <a:spcPts val="2100"/>
              </a:spcAft>
              <a:buNone/>
            </a:pPr>
            <a:r>
              <a:t/>
            </a:r>
            <a:endParaRPr/>
          </a:p>
        </p:txBody>
      </p:sp>
      <p:sp>
        <p:nvSpPr>
          <p:cNvPr id="837" name="Google Shape;837;p132"/>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33"/>
          <p:cNvSpPr txBox="1"/>
          <p:nvPr>
            <p:ph type="title"/>
          </p:nvPr>
        </p:nvSpPr>
        <p:spPr>
          <a:xfrm>
            <a:off x="129963" y="1611875"/>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Questions?</a:t>
            </a:r>
            <a:endParaRPr/>
          </a:p>
        </p:txBody>
      </p:sp>
      <p:pic>
        <p:nvPicPr>
          <p:cNvPr id="843" name="Google Shape;843;p133"/>
          <p:cNvPicPr preferRelativeResize="0"/>
          <p:nvPr/>
        </p:nvPicPr>
        <p:blipFill rotWithShape="1">
          <a:blip r:embed="rId3">
            <a:alphaModFix/>
          </a:blip>
          <a:srcRect b="7024" l="0" r="0" t="20258"/>
          <a:stretch/>
        </p:blipFill>
        <p:spPr>
          <a:xfrm>
            <a:off x="6676425" y="2717562"/>
            <a:ext cx="5143500" cy="3740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4"/>
          <p:cNvSpPr txBox="1"/>
          <p:nvPr>
            <p:ph type="ctrTitle"/>
          </p:nvPr>
        </p:nvSpPr>
        <p:spPr>
          <a:xfrm>
            <a:off x="588939" y="2837935"/>
            <a:ext cx="5990400" cy="1182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Clr>
                <a:srgbClr val="000000"/>
              </a:buClr>
              <a:buSzPts val="1100"/>
              <a:buFont typeface="Arial"/>
              <a:buNone/>
            </a:pPr>
            <a:r>
              <a:rPr lang="en-GB"/>
              <a:t>Thank you!</a:t>
            </a:r>
            <a:endParaRPr/>
          </a:p>
          <a:p>
            <a:pPr indent="0" lvl="0" marL="0" marR="0" rtl="0" algn="r">
              <a:lnSpc>
                <a:spcPct val="90000"/>
              </a:lnSpc>
              <a:spcBef>
                <a:spcPts val="0"/>
              </a:spcBef>
              <a:spcAft>
                <a:spcPts val="0"/>
              </a:spcAft>
              <a:buClr>
                <a:schemeClr val="lt1"/>
              </a:buClr>
              <a:buSzPts val="8000"/>
              <a:buFont typeface="Arial"/>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9"/>
          <p:cNvSpPr txBox="1"/>
          <p:nvPr>
            <p:ph type="title"/>
          </p:nvPr>
        </p:nvSpPr>
        <p:spPr>
          <a:xfrm>
            <a:off x="653013" y="701800"/>
            <a:ext cx="7464600" cy="5454300"/>
          </a:xfrm>
          <a:prstGeom prst="rect">
            <a:avLst/>
          </a:prstGeom>
        </p:spPr>
        <p:txBody>
          <a:bodyPr anchorCtr="0" anchor="ctr" bIns="121825" lIns="121825" spcFirstLastPara="1" rIns="121825" wrap="square" tIns="121825">
            <a:noAutofit/>
          </a:bodyPr>
          <a:lstStyle/>
          <a:p>
            <a:pPr indent="0" lvl="0" marL="0" rtl="0" algn="l">
              <a:spcBef>
                <a:spcPts val="0"/>
              </a:spcBef>
              <a:spcAft>
                <a:spcPts val="0"/>
              </a:spcAft>
              <a:buNone/>
            </a:pPr>
            <a:r>
              <a:rPr lang="en-GB"/>
              <a:t>Jenkins infrastructure</a:t>
            </a:r>
            <a:endParaRPr/>
          </a:p>
        </p:txBody>
      </p:sp>
      <p:sp>
        <p:nvSpPr>
          <p:cNvPr id="429" name="Google Shape;429;p79"/>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pic>
        <p:nvPicPr>
          <p:cNvPr id="430" name="Google Shape;430;p79"/>
          <p:cNvPicPr preferRelativeResize="0"/>
          <p:nvPr/>
        </p:nvPicPr>
        <p:blipFill>
          <a:blip r:embed="rId3">
            <a:alphaModFix/>
          </a:blip>
          <a:stretch>
            <a:fillRect/>
          </a:stretch>
        </p:blipFill>
        <p:spPr>
          <a:xfrm>
            <a:off x="8706346" y="2075700"/>
            <a:ext cx="2867328" cy="32479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80"/>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Clr>
                <a:schemeClr val="dk2"/>
              </a:buClr>
              <a:buSzPts val="1500"/>
              <a:buFont typeface="Arial"/>
              <a:buNone/>
            </a:pPr>
            <a:r>
              <a:rPr lang="en-GB"/>
              <a:t>Jenkins infrastructure</a:t>
            </a:r>
            <a:endParaRPr/>
          </a:p>
          <a:p>
            <a:pPr indent="0" lvl="0" marL="0" rtl="0" algn="l">
              <a:spcBef>
                <a:spcPts val="0"/>
              </a:spcBef>
              <a:spcAft>
                <a:spcPts val="0"/>
              </a:spcAft>
              <a:buNone/>
            </a:pPr>
            <a:r>
              <a:t/>
            </a:r>
            <a:endParaRPr/>
          </a:p>
        </p:txBody>
      </p:sp>
      <p:sp>
        <p:nvSpPr>
          <p:cNvPr id="436" name="Google Shape;436;p80"/>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sz="4000"/>
              <a:t>Using external tools</a:t>
            </a:r>
            <a:endParaRPr sz="4000"/>
          </a:p>
          <a:p>
            <a:pPr indent="-558800" lvl="0" marL="609600" rtl="0" algn="l">
              <a:spcBef>
                <a:spcPts val="2100"/>
              </a:spcBef>
              <a:spcAft>
                <a:spcPts val="0"/>
              </a:spcAft>
              <a:buSzPts val="4000"/>
              <a:buChar char="●"/>
            </a:pPr>
            <a:r>
              <a:rPr lang="en-GB" sz="4000"/>
              <a:t>Jenkins </a:t>
            </a:r>
            <a:r>
              <a:rPr lang="en-GB" sz="4000"/>
              <a:t>CLI</a:t>
            </a:r>
            <a:r>
              <a:rPr lang="en-GB" sz="4000"/>
              <a:t> </a:t>
            </a:r>
            <a:endParaRPr sz="4000"/>
          </a:p>
          <a:p>
            <a:pPr indent="-558800" lvl="0" marL="609600" rtl="0" algn="l">
              <a:spcBef>
                <a:spcPts val="0"/>
              </a:spcBef>
              <a:spcAft>
                <a:spcPts val="0"/>
              </a:spcAft>
              <a:buSzPts val="4000"/>
              <a:buChar char="●"/>
            </a:pPr>
            <a:r>
              <a:rPr lang="en-GB" sz="4000"/>
              <a:t>REST</a:t>
            </a:r>
            <a:r>
              <a:rPr lang="en-GB" sz="4000"/>
              <a:t> API</a:t>
            </a:r>
            <a:endParaRPr sz="4000"/>
          </a:p>
          <a:p>
            <a:pPr indent="-558800" lvl="0" marL="609600" rtl="0" algn="l">
              <a:spcBef>
                <a:spcPts val="0"/>
              </a:spcBef>
              <a:spcAft>
                <a:spcPts val="0"/>
              </a:spcAft>
              <a:buSzPts val="4000"/>
              <a:buChar char="●"/>
            </a:pPr>
            <a:r>
              <a:rPr lang="en-GB" sz="4000"/>
              <a:t>Python-jenkins</a:t>
            </a:r>
            <a:endParaRPr sz="4000"/>
          </a:p>
          <a:p>
            <a:pPr indent="-558800" lvl="0" marL="609600" rtl="0" algn="l">
              <a:spcBef>
                <a:spcPts val="0"/>
              </a:spcBef>
              <a:spcAft>
                <a:spcPts val="0"/>
              </a:spcAft>
              <a:buSzPts val="4000"/>
              <a:buChar char="●"/>
            </a:pPr>
            <a:r>
              <a:rPr lang="en-GB" sz="4000"/>
              <a:t>Jenkins-client (Java, golang)</a:t>
            </a:r>
            <a:endParaRPr sz="4000"/>
          </a:p>
          <a:p>
            <a:pPr indent="-558800" lvl="0" marL="609600" rtl="0" algn="l">
              <a:spcBef>
                <a:spcPts val="0"/>
              </a:spcBef>
              <a:spcAft>
                <a:spcPts val="0"/>
              </a:spcAft>
              <a:buSzPts val="4000"/>
              <a:buChar char="●"/>
            </a:pPr>
            <a:r>
              <a:rPr lang="en-GB" sz="4000"/>
              <a:t>...</a:t>
            </a:r>
            <a:endParaRPr sz="4000"/>
          </a:p>
        </p:txBody>
      </p:sp>
      <p:sp>
        <p:nvSpPr>
          <p:cNvPr id="437" name="Google Shape;437;p80"/>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1"/>
          <p:cNvSpPr txBox="1"/>
          <p:nvPr>
            <p:ph type="title"/>
          </p:nvPr>
        </p:nvSpPr>
        <p:spPr>
          <a:xfrm>
            <a:off x="415184" y="593367"/>
            <a:ext cx="11349300" cy="8313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a:t>Jenkins infrastructure</a:t>
            </a:r>
            <a:endParaRPr/>
          </a:p>
        </p:txBody>
      </p:sp>
      <p:sp>
        <p:nvSpPr>
          <p:cNvPr id="443" name="Google Shape;443;p81"/>
          <p:cNvSpPr txBox="1"/>
          <p:nvPr>
            <p:ph idx="1" type="body"/>
          </p:nvPr>
        </p:nvSpPr>
        <p:spPr>
          <a:xfrm>
            <a:off x="415184" y="1536633"/>
            <a:ext cx="11349300" cy="4555200"/>
          </a:xfrm>
          <a:prstGeom prst="rect">
            <a:avLst/>
          </a:prstGeom>
        </p:spPr>
        <p:txBody>
          <a:bodyPr anchorCtr="0" anchor="t" bIns="121825" lIns="121825" spcFirstLastPara="1" rIns="121825" wrap="square" tIns="121825">
            <a:noAutofit/>
          </a:bodyPr>
          <a:lstStyle/>
          <a:p>
            <a:pPr indent="0" lvl="0" marL="0" rtl="0" algn="l">
              <a:spcBef>
                <a:spcPts val="0"/>
              </a:spcBef>
              <a:spcAft>
                <a:spcPts val="0"/>
              </a:spcAft>
              <a:buNone/>
            </a:pPr>
            <a:r>
              <a:rPr lang="en-GB" sz="4000"/>
              <a:t>Ansible, Chef, Puppet </a:t>
            </a:r>
            <a:endParaRPr sz="4000"/>
          </a:p>
          <a:p>
            <a:pPr indent="0" lvl="0" marL="0" rtl="0" algn="l">
              <a:spcBef>
                <a:spcPts val="2100"/>
              </a:spcBef>
              <a:spcAft>
                <a:spcPts val="0"/>
              </a:spcAft>
              <a:buNone/>
            </a:pPr>
            <a:r>
              <a:t/>
            </a:r>
            <a:endParaRPr sz="4000"/>
          </a:p>
          <a:p>
            <a:pPr indent="0" lvl="0" marL="0" rtl="0" algn="l">
              <a:spcBef>
                <a:spcPts val="2100"/>
              </a:spcBef>
              <a:spcAft>
                <a:spcPts val="2100"/>
              </a:spcAft>
              <a:buNone/>
            </a:pPr>
            <a:r>
              <a:rPr lang="en-GB" sz="4000"/>
              <a:t>Docker</a:t>
            </a:r>
            <a:endParaRPr sz="4000"/>
          </a:p>
        </p:txBody>
      </p:sp>
      <p:sp>
        <p:nvSpPr>
          <p:cNvPr id="444" name="Google Shape;444;p81"/>
          <p:cNvSpPr txBox="1"/>
          <p:nvPr>
            <p:ph idx="12" type="sldNum"/>
          </p:nvPr>
        </p:nvSpPr>
        <p:spPr>
          <a:xfrm>
            <a:off x="11443238" y="6470967"/>
            <a:ext cx="708600" cy="508800"/>
          </a:xfrm>
          <a:prstGeom prst="rect">
            <a:avLst/>
          </a:prstGeom>
        </p:spPr>
        <p:txBody>
          <a:bodyPr anchorCtr="0" anchor="ctr" bIns="121825" lIns="121825" spcFirstLastPara="1" rIns="121825" wrap="square" tIns="121825">
            <a:noAutofit/>
          </a:bodyPr>
          <a:lstStyle/>
          <a:p>
            <a:pPr indent="0" lvl="0" marL="0" rtl="0" algn="r">
              <a:spcBef>
                <a:spcPts val="0"/>
              </a:spcBef>
              <a:spcAft>
                <a:spcPts val="0"/>
              </a:spcAft>
              <a:buNone/>
            </a:pPr>
            <a:fld id="{00000000-1234-1234-1234-123412341234}" type="slidenum">
              <a:rPr lang="en-GB"/>
              <a:t>‹#›</a:t>
            </a:fld>
            <a:endParaRPr/>
          </a:p>
        </p:txBody>
      </p:sp>
      <p:pic>
        <p:nvPicPr>
          <p:cNvPr id="445" name="Google Shape;445;p81"/>
          <p:cNvPicPr preferRelativeResize="0"/>
          <p:nvPr/>
        </p:nvPicPr>
        <p:blipFill>
          <a:blip r:embed="rId3">
            <a:alphaModFix/>
          </a:blip>
          <a:stretch>
            <a:fillRect/>
          </a:stretch>
        </p:blipFill>
        <p:spPr>
          <a:xfrm>
            <a:off x="3444775" y="2858578"/>
            <a:ext cx="8319699" cy="3380415"/>
          </a:xfrm>
          <a:prstGeom prst="rect">
            <a:avLst/>
          </a:prstGeom>
          <a:noFill/>
          <a:ln>
            <a:noFill/>
          </a:ln>
          <a:effectLst>
            <a:outerShdw blurRad="57150" rotWithShape="0" algn="bl" dir="5400000" dist="19050">
              <a:srgbClr val="000000">
                <a:alpha val="50000"/>
              </a:srgbClr>
            </a:outerShdw>
          </a:effectLst>
        </p:spPr>
      </p:pic>
      <p:pic>
        <p:nvPicPr>
          <p:cNvPr id="446" name="Google Shape;446;p81"/>
          <p:cNvPicPr preferRelativeResize="0"/>
          <p:nvPr/>
        </p:nvPicPr>
        <p:blipFill rotWithShape="1">
          <a:blip r:embed="rId4">
            <a:alphaModFix/>
          </a:blip>
          <a:srcRect b="15966" l="0" r="0" t="0"/>
          <a:stretch/>
        </p:blipFill>
        <p:spPr>
          <a:xfrm>
            <a:off x="5732258" y="-70367"/>
            <a:ext cx="8155563" cy="39658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16-CloudBees-4x3-v6">
  <a:themeElements>
    <a:clrScheme name="Custom 6">
      <a:dk1>
        <a:srgbClr val="000000"/>
      </a:dk1>
      <a:lt1>
        <a:srgbClr val="FFFFFF"/>
      </a:lt1>
      <a:dk2>
        <a:srgbClr val="333132"/>
      </a:dk2>
      <a:lt2>
        <a:srgbClr val="D8D4D3"/>
      </a:lt2>
      <a:accent1>
        <a:srgbClr val="FE5B40"/>
      </a:accent1>
      <a:accent2>
        <a:srgbClr val="3C0388"/>
      </a:accent2>
      <a:accent3>
        <a:srgbClr val="13012D"/>
      </a:accent3>
      <a:accent4>
        <a:srgbClr val="20E2D7"/>
      </a:accent4>
      <a:accent5>
        <a:srgbClr val="007BDF"/>
      </a:accent5>
      <a:accent6>
        <a:srgbClr val="025280"/>
      </a:accent6>
      <a:hlink>
        <a:srgbClr val="F47929"/>
      </a:hlink>
      <a:folHlink>
        <a:srgbClr val="0E05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